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2"/>
  </p:notesMasterIdLst>
  <p:handoutMasterIdLst>
    <p:handoutMasterId r:id="rId23"/>
  </p:handoutMasterIdLst>
  <p:sldIdLst>
    <p:sldId id="290" r:id="rId5"/>
    <p:sldId id="1163" r:id="rId6"/>
    <p:sldId id="1132" r:id="rId7"/>
    <p:sldId id="1165" r:id="rId8"/>
    <p:sldId id="1172" r:id="rId9"/>
    <p:sldId id="1166" r:id="rId10"/>
    <p:sldId id="1175" r:id="rId11"/>
    <p:sldId id="1174" r:id="rId12"/>
    <p:sldId id="1167" r:id="rId13"/>
    <p:sldId id="1176" r:id="rId14"/>
    <p:sldId id="1179" r:id="rId15"/>
    <p:sldId id="1178" r:id="rId16"/>
    <p:sldId id="1177" r:id="rId17"/>
    <p:sldId id="329" r:id="rId18"/>
    <p:sldId id="319" r:id="rId19"/>
    <p:sldId id="327" r:id="rId20"/>
    <p:sldId id="26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A9"/>
    <a:srgbClr val="CE0003"/>
    <a:srgbClr val="212C3B"/>
    <a:srgbClr val="FF7C80"/>
    <a:srgbClr val="FFCCCC"/>
    <a:srgbClr val="CC0000"/>
    <a:srgbClr val="712B5F"/>
    <a:srgbClr val="898A8D"/>
    <a:srgbClr val="6F1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268C7-B8A9-4376-BDA4-A660066DFDB3}" v="12" dt="2024-06-18T09:27:25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55" autoAdjust="0"/>
  </p:normalViewPr>
  <p:slideViewPr>
    <p:cSldViewPr snapToGrid="0">
      <p:cViewPr varScale="1">
        <p:scale>
          <a:sx n="56" d="100"/>
          <a:sy n="56" d="100"/>
        </p:scale>
        <p:origin x="1848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ine FELDMAN" userId="a5a1047e-1bb3-4a8b-a929-c2c1601cdbf4" providerId="ADAL" clId="{844268C7-B8A9-4376-BDA4-A660066DFDB3}"/>
    <pc:docChg chg="undo custSel addSld delSld modSld sldOrd">
      <pc:chgData name="Adeline FELDMAN" userId="a5a1047e-1bb3-4a8b-a929-c2c1601cdbf4" providerId="ADAL" clId="{844268C7-B8A9-4376-BDA4-A660066DFDB3}" dt="2024-06-18T09:30:12.016" v="258" actId="1076"/>
      <pc:docMkLst>
        <pc:docMk/>
      </pc:docMkLst>
      <pc:sldChg chg="del">
        <pc:chgData name="Adeline FELDMAN" userId="a5a1047e-1bb3-4a8b-a929-c2c1601cdbf4" providerId="ADAL" clId="{844268C7-B8A9-4376-BDA4-A660066DFDB3}" dt="2024-06-18T09:21:57.802" v="127" actId="2696"/>
        <pc:sldMkLst>
          <pc:docMk/>
          <pc:sldMk cId="2362641266" sldId="256"/>
        </pc:sldMkLst>
      </pc:sldChg>
      <pc:sldChg chg="modSp mod">
        <pc:chgData name="Adeline FELDMAN" userId="a5a1047e-1bb3-4a8b-a929-c2c1601cdbf4" providerId="ADAL" clId="{844268C7-B8A9-4376-BDA4-A660066DFDB3}" dt="2024-06-18T09:19:12.595" v="98" actId="1076"/>
        <pc:sldMkLst>
          <pc:docMk/>
          <pc:sldMk cId="2402018875" sldId="290"/>
        </pc:sldMkLst>
        <pc:spChg chg="mod">
          <ac:chgData name="Adeline FELDMAN" userId="a5a1047e-1bb3-4a8b-a929-c2c1601cdbf4" providerId="ADAL" clId="{844268C7-B8A9-4376-BDA4-A660066DFDB3}" dt="2024-06-18T09:19:12.595" v="98" actId="1076"/>
          <ac:spMkLst>
            <pc:docMk/>
            <pc:sldMk cId="2402018875" sldId="290"/>
            <ac:spMk id="15" creationId="{210E992D-D83A-40FD-A5F7-F62E0F05DE3A}"/>
          </ac:spMkLst>
        </pc:spChg>
      </pc:sldChg>
      <pc:sldChg chg="del">
        <pc:chgData name="Adeline FELDMAN" userId="a5a1047e-1bb3-4a8b-a929-c2c1601cdbf4" providerId="ADAL" clId="{844268C7-B8A9-4376-BDA4-A660066DFDB3}" dt="2024-06-18T09:22:52.694" v="139" actId="2696"/>
        <pc:sldMkLst>
          <pc:docMk/>
          <pc:sldMk cId="2838252357" sldId="291"/>
        </pc:sldMkLst>
      </pc:sldChg>
      <pc:sldChg chg="del">
        <pc:chgData name="Adeline FELDMAN" userId="a5a1047e-1bb3-4a8b-a929-c2c1601cdbf4" providerId="ADAL" clId="{844268C7-B8A9-4376-BDA4-A660066DFDB3}" dt="2024-06-18T09:22:55.671" v="140" actId="2696"/>
        <pc:sldMkLst>
          <pc:docMk/>
          <pc:sldMk cId="4272551253" sldId="299"/>
        </pc:sldMkLst>
      </pc:sldChg>
      <pc:sldChg chg="del">
        <pc:chgData name="Adeline FELDMAN" userId="a5a1047e-1bb3-4a8b-a929-c2c1601cdbf4" providerId="ADAL" clId="{844268C7-B8A9-4376-BDA4-A660066DFDB3}" dt="2024-06-18T09:22:11.304" v="129" actId="2696"/>
        <pc:sldMkLst>
          <pc:docMk/>
          <pc:sldMk cId="2265341386" sldId="302"/>
        </pc:sldMkLst>
      </pc:sldChg>
      <pc:sldChg chg="del">
        <pc:chgData name="Adeline FELDMAN" userId="a5a1047e-1bb3-4a8b-a929-c2c1601cdbf4" providerId="ADAL" clId="{844268C7-B8A9-4376-BDA4-A660066DFDB3}" dt="2024-06-18T09:22:17.229" v="130" actId="2696"/>
        <pc:sldMkLst>
          <pc:docMk/>
          <pc:sldMk cId="2343158724" sldId="303"/>
        </pc:sldMkLst>
      </pc:sldChg>
      <pc:sldChg chg="del">
        <pc:chgData name="Adeline FELDMAN" userId="a5a1047e-1bb3-4a8b-a929-c2c1601cdbf4" providerId="ADAL" clId="{844268C7-B8A9-4376-BDA4-A660066DFDB3}" dt="2024-06-18T09:22:20.295" v="131" actId="2696"/>
        <pc:sldMkLst>
          <pc:docMk/>
          <pc:sldMk cId="1919129998" sldId="304"/>
        </pc:sldMkLst>
      </pc:sldChg>
      <pc:sldChg chg="del">
        <pc:chgData name="Adeline FELDMAN" userId="a5a1047e-1bb3-4a8b-a929-c2c1601cdbf4" providerId="ADAL" clId="{844268C7-B8A9-4376-BDA4-A660066DFDB3}" dt="2024-06-18T09:22:23.415" v="132" actId="2696"/>
        <pc:sldMkLst>
          <pc:docMk/>
          <pc:sldMk cId="2682083658" sldId="305"/>
        </pc:sldMkLst>
      </pc:sldChg>
      <pc:sldChg chg="del">
        <pc:chgData name="Adeline FELDMAN" userId="a5a1047e-1bb3-4a8b-a929-c2c1601cdbf4" providerId="ADAL" clId="{844268C7-B8A9-4376-BDA4-A660066DFDB3}" dt="2024-06-18T09:22:25.509" v="133" actId="2696"/>
        <pc:sldMkLst>
          <pc:docMk/>
          <pc:sldMk cId="326196352" sldId="306"/>
        </pc:sldMkLst>
      </pc:sldChg>
      <pc:sldChg chg="del">
        <pc:chgData name="Adeline FELDMAN" userId="a5a1047e-1bb3-4a8b-a929-c2c1601cdbf4" providerId="ADAL" clId="{844268C7-B8A9-4376-BDA4-A660066DFDB3}" dt="2024-06-18T09:22:27.969" v="134" actId="2696"/>
        <pc:sldMkLst>
          <pc:docMk/>
          <pc:sldMk cId="1724414536" sldId="307"/>
        </pc:sldMkLst>
      </pc:sldChg>
      <pc:sldChg chg="del">
        <pc:chgData name="Adeline FELDMAN" userId="a5a1047e-1bb3-4a8b-a929-c2c1601cdbf4" providerId="ADAL" clId="{844268C7-B8A9-4376-BDA4-A660066DFDB3}" dt="2024-06-18T09:22:29.903" v="135" actId="2696"/>
        <pc:sldMkLst>
          <pc:docMk/>
          <pc:sldMk cId="1734373675" sldId="308"/>
        </pc:sldMkLst>
      </pc:sldChg>
      <pc:sldChg chg="del">
        <pc:chgData name="Adeline FELDMAN" userId="a5a1047e-1bb3-4a8b-a929-c2c1601cdbf4" providerId="ADAL" clId="{844268C7-B8A9-4376-BDA4-A660066DFDB3}" dt="2024-06-18T09:22:32.746" v="136" actId="2696"/>
        <pc:sldMkLst>
          <pc:docMk/>
          <pc:sldMk cId="3850068879" sldId="309"/>
        </pc:sldMkLst>
      </pc:sldChg>
      <pc:sldChg chg="del">
        <pc:chgData name="Adeline FELDMAN" userId="a5a1047e-1bb3-4a8b-a929-c2c1601cdbf4" providerId="ADAL" clId="{844268C7-B8A9-4376-BDA4-A660066DFDB3}" dt="2024-06-18T09:22:36.310" v="137" actId="2696"/>
        <pc:sldMkLst>
          <pc:docMk/>
          <pc:sldMk cId="2659537427" sldId="310"/>
        </pc:sldMkLst>
      </pc:sldChg>
      <pc:sldChg chg="modSp mod">
        <pc:chgData name="Adeline FELDMAN" userId="a5a1047e-1bb3-4a8b-a929-c2c1601cdbf4" providerId="ADAL" clId="{844268C7-B8A9-4376-BDA4-A660066DFDB3}" dt="2024-06-18T09:24:58.535" v="168" actId="14100"/>
        <pc:sldMkLst>
          <pc:docMk/>
          <pc:sldMk cId="3450085692" sldId="319"/>
        </pc:sldMkLst>
        <pc:spChg chg="mod">
          <ac:chgData name="Adeline FELDMAN" userId="a5a1047e-1bb3-4a8b-a929-c2c1601cdbf4" providerId="ADAL" clId="{844268C7-B8A9-4376-BDA4-A660066DFDB3}" dt="2024-06-18T09:24:58.535" v="168" actId="14100"/>
          <ac:spMkLst>
            <pc:docMk/>
            <pc:sldMk cId="3450085692" sldId="319"/>
            <ac:spMk id="5" creationId="{240FB7C8-B244-4470-A2CD-C432494F0D22}"/>
          </ac:spMkLst>
        </pc:spChg>
      </pc:sldChg>
      <pc:sldChg chg="modSp mod">
        <pc:chgData name="Adeline FELDMAN" userId="a5a1047e-1bb3-4a8b-a929-c2c1601cdbf4" providerId="ADAL" clId="{844268C7-B8A9-4376-BDA4-A660066DFDB3}" dt="2024-06-18T09:24:47.211" v="165" actId="1076"/>
        <pc:sldMkLst>
          <pc:docMk/>
          <pc:sldMk cId="1640949853" sldId="327"/>
        </pc:sldMkLst>
        <pc:spChg chg="mod">
          <ac:chgData name="Adeline FELDMAN" userId="a5a1047e-1bb3-4a8b-a929-c2c1601cdbf4" providerId="ADAL" clId="{844268C7-B8A9-4376-BDA4-A660066DFDB3}" dt="2024-06-18T09:24:47.211" v="165" actId="1076"/>
          <ac:spMkLst>
            <pc:docMk/>
            <pc:sldMk cId="1640949853" sldId="327"/>
            <ac:spMk id="4" creationId="{5698CD63-DBB3-40D1-BB0D-9A2F32828E54}"/>
          </ac:spMkLst>
        </pc:spChg>
      </pc:sldChg>
      <pc:sldChg chg="addSp delSp modSp mod ord modNotesTx">
        <pc:chgData name="Adeline FELDMAN" userId="a5a1047e-1bb3-4a8b-a929-c2c1601cdbf4" providerId="ADAL" clId="{844268C7-B8A9-4376-BDA4-A660066DFDB3}" dt="2024-06-18T09:30:12.016" v="258" actId="1076"/>
        <pc:sldMkLst>
          <pc:docMk/>
          <pc:sldMk cId="2100801960" sldId="1116"/>
        </pc:sldMkLst>
        <pc:spChg chg="mod">
          <ac:chgData name="Adeline FELDMAN" userId="a5a1047e-1bb3-4a8b-a929-c2c1601cdbf4" providerId="ADAL" clId="{844268C7-B8A9-4376-BDA4-A660066DFDB3}" dt="2024-06-18T09:24:33.340" v="162"/>
          <ac:spMkLst>
            <pc:docMk/>
            <pc:sldMk cId="2100801960" sldId="1116"/>
            <ac:spMk id="2" creationId="{85E73EDC-E9ED-441E-BB2B-2090442C935B}"/>
          </ac:spMkLst>
        </pc:spChg>
        <pc:spChg chg="mod">
          <ac:chgData name="Adeline FELDMAN" userId="a5a1047e-1bb3-4a8b-a929-c2c1601cdbf4" providerId="ADAL" clId="{844268C7-B8A9-4376-BDA4-A660066DFDB3}" dt="2024-06-18T09:25:15.387" v="169" actId="1076"/>
          <ac:spMkLst>
            <pc:docMk/>
            <pc:sldMk cId="2100801960" sldId="1116"/>
            <ac:spMk id="5" creationId="{EEDA37F0-85A9-4EA3-9876-5A5AA6D2AAB5}"/>
          </ac:spMkLst>
        </pc:spChg>
        <pc:spChg chg="add mod">
          <ac:chgData name="Adeline FELDMAN" userId="a5a1047e-1bb3-4a8b-a929-c2c1601cdbf4" providerId="ADAL" clId="{844268C7-B8A9-4376-BDA4-A660066DFDB3}" dt="2024-06-18T09:29:46.726" v="250" actId="1076"/>
          <ac:spMkLst>
            <pc:docMk/>
            <pc:sldMk cId="2100801960" sldId="1116"/>
            <ac:spMk id="6" creationId="{51259F54-F2C5-B9E4-90E3-A9867F4F4AF0}"/>
          </ac:spMkLst>
        </pc:spChg>
        <pc:spChg chg="mod">
          <ac:chgData name="Adeline FELDMAN" userId="a5a1047e-1bb3-4a8b-a929-c2c1601cdbf4" providerId="ADAL" clId="{844268C7-B8A9-4376-BDA4-A660066DFDB3}" dt="2024-06-18T09:17:49.900" v="54" actId="164"/>
          <ac:spMkLst>
            <pc:docMk/>
            <pc:sldMk cId="2100801960" sldId="1116"/>
            <ac:spMk id="8" creationId="{53DBF403-EA94-4728-8E96-2B0EB802EFF9}"/>
          </ac:spMkLst>
        </pc:spChg>
        <pc:spChg chg="mod">
          <ac:chgData name="Adeline FELDMAN" userId="a5a1047e-1bb3-4a8b-a929-c2c1601cdbf4" providerId="ADAL" clId="{844268C7-B8A9-4376-BDA4-A660066DFDB3}" dt="2024-06-18T09:17:49.900" v="54" actId="164"/>
          <ac:spMkLst>
            <pc:docMk/>
            <pc:sldMk cId="2100801960" sldId="1116"/>
            <ac:spMk id="9" creationId="{FC95E57D-4974-48A0-89DC-5D65BA3BF129}"/>
          </ac:spMkLst>
        </pc:spChg>
        <pc:spChg chg="mod">
          <ac:chgData name="Adeline FELDMAN" userId="a5a1047e-1bb3-4a8b-a929-c2c1601cdbf4" providerId="ADAL" clId="{844268C7-B8A9-4376-BDA4-A660066DFDB3}" dt="2024-06-18T09:17:49.900" v="54" actId="164"/>
          <ac:spMkLst>
            <pc:docMk/>
            <pc:sldMk cId="2100801960" sldId="1116"/>
            <ac:spMk id="10" creationId="{AB8E084F-3F7C-4774-8232-CAF876926BD5}"/>
          </ac:spMkLst>
        </pc:spChg>
        <pc:spChg chg="mod">
          <ac:chgData name="Adeline FELDMAN" userId="a5a1047e-1bb3-4a8b-a929-c2c1601cdbf4" providerId="ADAL" clId="{844268C7-B8A9-4376-BDA4-A660066DFDB3}" dt="2024-06-18T09:17:49.900" v="54" actId="164"/>
          <ac:spMkLst>
            <pc:docMk/>
            <pc:sldMk cId="2100801960" sldId="1116"/>
            <ac:spMk id="11" creationId="{F6D8DE14-4672-433A-8917-EE090352C01E}"/>
          </ac:spMkLst>
        </pc:spChg>
        <pc:spChg chg="add mod">
          <ac:chgData name="Adeline FELDMAN" userId="a5a1047e-1bb3-4a8b-a929-c2c1601cdbf4" providerId="ADAL" clId="{844268C7-B8A9-4376-BDA4-A660066DFDB3}" dt="2024-06-18T09:29:49.568" v="251" actId="1076"/>
          <ac:spMkLst>
            <pc:docMk/>
            <pc:sldMk cId="2100801960" sldId="1116"/>
            <ac:spMk id="16" creationId="{6E2C2B87-5E57-2B0B-A921-C849E139AA95}"/>
          </ac:spMkLst>
        </pc:spChg>
        <pc:spChg chg="add mod">
          <ac:chgData name="Adeline FELDMAN" userId="a5a1047e-1bb3-4a8b-a929-c2c1601cdbf4" providerId="ADAL" clId="{844268C7-B8A9-4376-BDA4-A660066DFDB3}" dt="2024-06-18T09:29:59.085" v="254" actId="1076"/>
          <ac:spMkLst>
            <pc:docMk/>
            <pc:sldMk cId="2100801960" sldId="1116"/>
            <ac:spMk id="19" creationId="{8D821DE1-8B7A-E352-EC79-76806FFC5CBB}"/>
          </ac:spMkLst>
        </pc:spChg>
        <pc:spChg chg="add mod">
          <ac:chgData name="Adeline FELDMAN" userId="a5a1047e-1bb3-4a8b-a929-c2c1601cdbf4" providerId="ADAL" clId="{844268C7-B8A9-4376-BDA4-A660066DFDB3}" dt="2024-06-18T09:29:56.295" v="253" actId="1076"/>
          <ac:spMkLst>
            <pc:docMk/>
            <pc:sldMk cId="2100801960" sldId="1116"/>
            <ac:spMk id="22" creationId="{0FF648AF-6733-0041-7FA3-15ED770591DA}"/>
          </ac:spMkLst>
        </pc:spChg>
        <pc:spChg chg="add mod">
          <ac:chgData name="Adeline FELDMAN" userId="a5a1047e-1bb3-4a8b-a929-c2c1601cdbf4" providerId="ADAL" clId="{844268C7-B8A9-4376-BDA4-A660066DFDB3}" dt="2024-06-18T09:30:12.016" v="258" actId="1076"/>
          <ac:spMkLst>
            <pc:docMk/>
            <pc:sldMk cId="2100801960" sldId="1116"/>
            <ac:spMk id="25" creationId="{21C60A59-1717-B738-8DE3-45E0524A0A2B}"/>
          </ac:spMkLst>
        </pc:spChg>
        <pc:spChg chg="add mod">
          <ac:chgData name="Adeline FELDMAN" userId="a5a1047e-1bb3-4a8b-a929-c2c1601cdbf4" providerId="ADAL" clId="{844268C7-B8A9-4376-BDA4-A660066DFDB3}" dt="2024-06-18T09:30:04.073" v="255" actId="1076"/>
          <ac:spMkLst>
            <pc:docMk/>
            <pc:sldMk cId="2100801960" sldId="1116"/>
            <ac:spMk id="26" creationId="{7E8FCDC8-5503-98DF-2749-9BAE71CFFF99}"/>
          </ac:spMkLst>
        </pc:spChg>
        <pc:grpChg chg="add del mod">
          <ac:chgData name="Adeline FELDMAN" userId="a5a1047e-1bb3-4a8b-a929-c2c1601cdbf4" providerId="ADAL" clId="{844268C7-B8A9-4376-BDA4-A660066DFDB3}" dt="2024-06-18T09:20:41.616" v="104" actId="478"/>
          <ac:grpSpMkLst>
            <pc:docMk/>
            <pc:sldMk cId="2100801960" sldId="1116"/>
            <ac:grpSpMk id="17" creationId="{1A10B90A-4923-D90D-2AD0-40E0BBD88C2C}"/>
          </ac:grpSpMkLst>
        </pc:grpChg>
        <pc:picChg chg="add mod">
          <ac:chgData name="Adeline FELDMAN" userId="a5a1047e-1bb3-4a8b-a929-c2c1601cdbf4" providerId="ADAL" clId="{844268C7-B8A9-4376-BDA4-A660066DFDB3}" dt="2024-06-18T09:29:44.468" v="249" actId="1076"/>
          <ac:picMkLst>
            <pc:docMk/>
            <pc:sldMk cId="2100801960" sldId="1116"/>
            <ac:picMk id="4" creationId="{FAC2575D-F62C-F38D-7200-3BF6027CBF31}"/>
          </ac:picMkLst>
        </pc:picChg>
        <pc:picChg chg="mod">
          <ac:chgData name="Adeline FELDMAN" userId="a5a1047e-1bb3-4a8b-a929-c2c1601cdbf4" providerId="ADAL" clId="{844268C7-B8A9-4376-BDA4-A660066DFDB3}" dt="2024-06-18T09:25:17.390" v="170" actId="1076"/>
          <ac:picMkLst>
            <pc:docMk/>
            <pc:sldMk cId="2100801960" sldId="1116"/>
            <ac:picMk id="7" creationId="{990B5D14-AC7F-4D63-8461-429A4EC158B2}"/>
          </ac:picMkLst>
        </pc:picChg>
        <pc:picChg chg="mod">
          <ac:chgData name="Adeline FELDMAN" userId="a5a1047e-1bb3-4a8b-a929-c2c1601cdbf4" providerId="ADAL" clId="{844268C7-B8A9-4376-BDA4-A660066DFDB3}" dt="2024-06-18T09:17:49.900" v="54" actId="164"/>
          <ac:picMkLst>
            <pc:docMk/>
            <pc:sldMk cId="2100801960" sldId="1116"/>
            <ac:picMk id="12" creationId="{EDD2677A-228B-4406-850C-3B44E4E068EC}"/>
          </ac:picMkLst>
        </pc:picChg>
        <pc:picChg chg="mod">
          <ac:chgData name="Adeline FELDMAN" userId="a5a1047e-1bb3-4a8b-a929-c2c1601cdbf4" providerId="ADAL" clId="{844268C7-B8A9-4376-BDA4-A660066DFDB3}" dt="2024-06-18T09:17:49.900" v="54" actId="164"/>
          <ac:picMkLst>
            <pc:docMk/>
            <pc:sldMk cId="2100801960" sldId="1116"/>
            <ac:picMk id="13" creationId="{21F7E243-B28F-43C3-9922-3CBE72B6BFB8}"/>
          </ac:picMkLst>
        </pc:picChg>
        <pc:picChg chg="mod">
          <ac:chgData name="Adeline FELDMAN" userId="a5a1047e-1bb3-4a8b-a929-c2c1601cdbf4" providerId="ADAL" clId="{844268C7-B8A9-4376-BDA4-A660066DFDB3}" dt="2024-06-18T09:17:49.900" v="54" actId="164"/>
          <ac:picMkLst>
            <pc:docMk/>
            <pc:sldMk cId="2100801960" sldId="1116"/>
            <ac:picMk id="14" creationId="{440EEBAB-6CDC-4453-B399-32AA0EF8D1D6}"/>
          </ac:picMkLst>
        </pc:picChg>
        <pc:picChg chg="add mod">
          <ac:chgData name="Adeline FELDMAN" userId="a5a1047e-1bb3-4a8b-a929-c2c1601cdbf4" providerId="ADAL" clId="{844268C7-B8A9-4376-BDA4-A660066DFDB3}" dt="2024-06-18T09:25:19.400" v="171" actId="1076"/>
          <ac:picMkLst>
            <pc:docMk/>
            <pc:sldMk cId="2100801960" sldId="1116"/>
            <ac:picMk id="20" creationId="{4DE4C5EE-8275-97E7-7A38-405CD54858EE}"/>
          </ac:picMkLst>
        </pc:picChg>
        <pc:picChg chg="add mod">
          <ac:chgData name="Adeline FELDMAN" userId="a5a1047e-1bb3-4a8b-a929-c2c1601cdbf4" providerId="ADAL" clId="{844268C7-B8A9-4376-BDA4-A660066DFDB3}" dt="2024-06-18T09:29:51.886" v="252" actId="1076"/>
          <ac:picMkLst>
            <pc:docMk/>
            <pc:sldMk cId="2100801960" sldId="1116"/>
            <ac:picMk id="21" creationId="{F126DD0C-4BE1-C917-74A4-CCD3DFDFDDB2}"/>
          </ac:picMkLst>
        </pc:picChg>
        <pc:picChg chg="add mod">
          <ac:chgData name="Adeline FELDMAN" userId="a5a1047e-1bb3-4a8b-a929-c2c1601cdbf4" providerId="ADAL" clId="{844268C7-B8A9-4376-BDA4-A660066DFDB3}" dt="2024-06-18T09:23:44.354" v="150" actId="1076"/>
          <ac:picMkLst>
            <pc:docMk/>
            <pc:sldMk cId="2100801960" sldId="1116"/>
            <ac:picMk id="23" creationId="{15B169A6-37B4-EA58-AB88-4B986EC81C99}"/>
          </ac:picMkLst>
        </pc:picChg>
      </pc:sldChg>
      <pc:sldChg chg="del">
        <pc:chgData name="Adeline FELDMAN" userId="a5a1047e-1bb3-4a8b-a929-c2c1601cdbf4" providerId="ADAL" clId="{844268C7-B8A9-4376-BDA4-A660066DFDB3}" dt="2024-06-18T09:22:49.091" v="138" actId="2696"/>
        <pc:sldMkLst>
          <pc:docMk/>
          <pc:sldMk cId="4036166815" sldId="1180"/>
        </pc:sldMkLst>
      </pc:sldChg>
      <pc:sldChg chg="del">
        <pc:chgData name="Adeline FELDMAN" userId="a5a1047e-1bb3-4a8b-a929-c2c1601cdbf4" providerId="ADAL" clId="{844268C7-B8A9-4376-BDA4-A660066DFDB3}" dt="2024-06-18T09:22:07.713" v="128" actId="2696"/>
        <pc:sldMkLst>
          <pc:docMk/>
          <pc:sldMk cId="2857157073" sldId="1181"/>
        </pc:sldMkLst>
      </pc:sldChg>
      <pc:sldChg chg="modSp add del mod">
        <pc:chgData name="Adeline FELDMAN" userId="a5a1047e-1bb3-4a8b-a929-c2c1601cdbf4" providerId="ADAL" clId="{844268C7-B8A9-4376-BDA4-A660066DFDB3}" dt="2024-06-18T09:29:09.716" v="245" actId="2696"/>
        <pc:sldMkLst>
          <pc:docMk/>
          <pc:sldMk cId="1227249904" sldId="1207"/>
        </pc:sldMkLst>
        <pc:spChg chg="mod">
          <ac:chgData name="Adeline FELDMAN" userId="a5a1047e-1bb3-4a8b-a929-c2c1601cdbf4" providerId="ADAL" clId="{844268C7-B8A9-4376-BDA4-A660066DFDB3}" dt="2024-06-18T09:28:22.231" v="234" actId="21"/>
          <ac:spMkLst>
            <pc:docMk/>
            <pc:sldMk cId="1227249904" sldId="1207"/>
            <ac:spMk id="6" creationId="{CB7C2F1E-0EA8-8E32-8005-E3D04C4C6D10}"/>
          </ac:spMkLst>
        </pc:spChg>
      </pc:sldChg>
      <pc:sldChg chg="del">
        <pc:chgData name="Adeline FELDMAN" userId="a5a1047e-1bb3-4a8b-a929-c2c1601cdbf4" providerId="ADAL" clId="{844268C7-B8A9-4376-BDA4-A660066DFDB3}" dt="2024-06-18T09:29:12.017" v="246" actId="2696"/>
        <pc:sldMkLst>
          <pc:docMk/>
          <pc:sldMk cId="1524193578" sldId="1209"/>
        </pc:sldMkLst>
      </pc:sldChg>
      <pc:sldChg chg="addSp delSp modSp add del mod">
        <pc:chgData name="Adeline FELDMAN" userId="a5a1047e-1bb3-4a8b-a929-c2c1601cdbf4" providerId="ADAL" clId="{844268C7-B8A9-4376-BDA4-A660066DFDB3}" dt="2024-06-18T09:21:52.203" v="126" actId="2696"/>
        <pc:sldMkLst>
          <pc:docMk/>
          <pc:sldMk cId="2386246054" sldId="1210"/>
        </pc:sldMkLst>
        <pc:spChg chg="del">
          <ac:chgData name="Adeline FELDMAN" userId="a5a1047e-1bb3-4a8b-a929-c2c1601cdbf4" providerId="ADAL" clId="{844268C7-B8A9-4376-BDA4-A660066DFDB3}" dt="2024-06-18T09:14:47.311" v="33" actId="478"/>
          <ac:spMkLst>
            <pc:docMk/>
            <pc:sldMk cId="2386246054" sldId="1210"/>
            <ac:spMk id="2" creationId="{F30614B6-A95B-174A-82BF-AAB31C06513F}"/>
          </ac:spMkLst>
        </pc:spChg>
        <pc:spChg chg="del">
          <ac:chgData name="Adeline FELDMAN" userId="a5a1047e-1bb3-4a8b-a929-c2c1601cdbf4" providerId="ADAL" clId="{844268C7-B8A9-4376-BDA4-A660066DFDB3}" dt="2024-06-18T09:14:51.712" v="36" actId="478"/>
          <ac:spMkLst>
            <pc:docMk/>
            <pc:sldMk cId="2386246054" sldId="1210"/>
            <ac:spMk id="4" creationId="{5698CD63-DBB3-40D1-BB0D-9A2F32828E54}"/>
          </ac:spMkLst>
        </pc:spChg>
        <pc:spChg chg="mod">
          <ac:chgData name="Adeline FELDMAN" userId="a5a1047e-1bb3-4a8b-a929-c2c1601cdbf4" providerId="ADAL" clId="{844268C7-B8A9-4376-BDA4-A660066DFDB3}" dt="2024-06-18T09:14:39.339" v="29"/>
          <ac:spMkLst>
            <pc:docMk/>
            <pc:sldMk cId="2386246054" sldId="1210"/>
            <ac:spMk id="5" creationId="{240FB7C8-B244-4470-A2CD-C432494F0D22}"/>
          </ac:spMkLst>
        </pc:spChg>
        <pc:spChg chg="add del mod">
          <ac:chgData name="Adeline FELDMAN" userId="a5a1047e-1bb3-4a8b-a929-c2c1601cdbf4" providerId="ADAL" clId="{844268C7-B8A9-4376-BDA4-A660066DFDB3}" dt="2024-06-18T09:14:41.760" v="30" actId="478"/>
          <ac:spMkLst>
            <pc:docMk/>
            <pc:sldMk cId="2386246054" sldId="1210"/>
            <ac:spMk id="6" creationId="{5990B091-B1B7-1190-EFD1-E75A12A04928}"/>
          </ac:spMkLst>
        </pc:spChg>
        <pc:spChg chg="del">
          <ac:chgData name="Adeline FELDMAN" userId="a5a1047e-1bb3-4a8b-a929-c2c1601cdbf4" providerId="ADAL" clId="{844268C7-B8A9-4376-BDA4-A660066DFDB3}" dt="2024-06-18T09:14:48.928" v="34" actId="478"/>
          <ac:spMkLst>
            <pc:docMk/>
            <pc:sldMk cId="2386246054" sldId="1210"/>
            <ac:spMk id="27" creationId="{DD3D0782-26A2-8AF8-551B-607885A15EA9}"/>
          </ac:spMkLst>
        </pc:spChg>
        <pc:picChg chg="del">
          <ac:chgData name="Adeline FELDMAN" userId="a5a1047e-1bb3-4a8b-a929-c2c1601cdbf4" providerId="ADAL" clId="{844268C7-B8A9-4376-BDA4-A660066DFDB3}" dt="2024-06-18T09:14:46.015" v="32" actId="478"/>
          <ac:picMkLst>
            <pc:docMk/>
            <pc:sldMk cId="2386246054" sldId="1210"/>
            <ac:picMk id="7" creationId="{ACEA0AD4-0892-4327-1EAE-84345142EC2D}"/>
          </ac:picMkLst>
        </pc:picChg>
        <pc:picChg chg="add mod">
          <ac:chgData name="Adeline FELDMAN" userId="a5a1047e-1bb3-4a8b-a929-c2c1601cdbf4" providerId="ADAL" clId="{844268C7-B8A9-4376-BDA4-A660066DFDB3}" dt="2024-06-18T09:15:22.095" v="40" actId="1076"/>
          <ac:picMkLst>
            <pc:docMk/>
            <pc:sldMk cId="2386246054" sldId="1210"/>
            <ac:picMk id="8" creationId="{8E6AC1A0-A37B-EF15-A4D3-09D8371F4476}"/>
          </ac:picMkLst>
        </pc:picChg>
        <pc:picChg chg="del">
          <ac:chgData name="Adeline FELDMAN" userId="a5a1047e-1bb3-4a8b-a929-c2c1601cdbf4" providerId="ADAL" clId="{844268C7-B8A9-4376-BDA4-A660066DFDB3}" dt="2024-06-18T09:14:45.072" v="31" actId="478"/>
          <ac:picMkLst>
            <pc:docMk/>
            <pc:sldMk cId="2386246054" sldId="1210"/>
            <ac:picMk id="19" creationId="{151FF72A-E2DE-AC0B-31A9-7DA1C981535A}"/>
          </ac:picMkLst>
        </pc:picChg>
        <pc:picChg chg="del">
          <ac:chgData name="Adeline FELDMAN" userId="a5a1047e-1bb3-4a8b-a929-c2c1601cdbf4" providerId="ADAL" clId="{844268C7-B8A9-4376-BDA4-A660066DFDB3}" dt="2024-06-18T09:14:49.983" v="35" actId="478"/>
          <ac:picMkLst>
            <pc:docMk/>
            <pc:sldMk cId="2386246054" sldId="1210"/>
            <ac:picMk id="29" creationId="{96922EEE-D12A-E624-2D80-D56541E667E9}"/>
          </ac:picMkLst>
        </pc:picChg>
      </pc:sldChg>
      <pc:sldMasterChg chg="delSldLayout">
        <pc:chgData name="Adeline FELDMAN" userId="a5a1047e-1bb3-4a8b-a929-c2c1601cdbf4" providerId="ADAL" clId="{844268C7-B8A9-4376-BDA4-A660066DFDB3}" dt="2024-06-18T09:22:55.671" v="140" actId="2696"/>
        <pc:sldMasterMkLst>
          <pc:docMk/>
          <pc:sldMasterMk cId="345586579" sldId="2147483670"/>
        </pc:sldMasterMkLst>
        <pc:sldLayoutChg chg="del">
          <pc:chgData name="Adeline FELDMAN" userId="a5a1047e-1bb3-4a8b-a929-c2c1601cdbf4" providerId="ADAL" clId="{844268C7-B8A9-4376-BDA4-A660066DFDB3}" dt="2024-06-18T09:22:55.671" v="140" actId="2696"/>
          <pc:sldLayoutMkLst>
            <pc:docMk/>
            <pc:sldMasterMk cId="345586579" sldId="2147483670"/>
            <pc:sldLayoutMk cId="784756809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A73378E-A614-71FA-D290-B7D178C49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5B0CA13-60BF-A291-CC38-D1558C0D80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7EFD6-D3F5-4586-98C9-094AB08BF115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6D848B2-C8CE-CF15-D5F1-B37E142466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2801DE3-7CEE-F23E-62D4-C78530253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74881-A817-474D-BCF1-DA3C99FB3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6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5A23-EAA8-F643-A542-DBEDB1649A6F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C423-DA0E-C843-8440-2EAC498087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1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72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80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0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765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369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17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53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9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74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1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85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62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2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C423-DA0E-C843-8440-2EAC498087F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60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113" y="223308"/>
            <a:ext cx="8245928" cy="72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rgbClr val="212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713B413D-8FBD-419A-A22B-285588ECD50F}"/>
              </a:ext>
            </a:extLst>
          </p:cNvPr>
          <p:cNvGrpSpPr/>
          <p:nvPr userDrawn="1"/>
        </p:nvGrpSpPr>
        <p:grpSpPr>
          <a:xfrm>
            <a:off x="2630065" y="1239575"/>
            <a:ext cx="3925212" cy="1381161"/>
            <a:chOff x="2325689" y="674914"/>
            <a:chExt cx="5233617" cy="1841548"/>
          </a:xfrm>
        </p:grpSpPr>
        <p:pic>
          <p:nvPicPr>
            <p:cNvPr id="17" name="Image 1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xmlns="" id="{A92A4A79-620C-4FD2-9095-3A0DFC735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325689" y="674914"/>
              <a:ext cx="1784297" cy="184154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E7B0771-4F13-43AA-8A4B-4C52BADFD8B4}"/>
                </a:ext>
              </a:extLst>
            </p:cNvPr>
            <p:cNvSpPr/>
            <p:nvPr userDrawn="1"/>
          </p:nvSpPr>
          <p:spPr>
            <a:xfrm>
              <a:off x="4109986" y="1568378"/>
              <a:ext cx="3449320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MERCI</a:t>
              </a:r>
              <a:r>
                <a:rPr kumimoji="0" lang="fr-FR" altLang="fr-FR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br>
                <a:rPr kumimoji="0" lang="fr-FR" altLang="fr-FR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r-FR" altLang="fr-FR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POUR VOTRE ATTENTION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0A5A210F-E76D-4814-9F67-A0B2215A08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7251276" y="3274573"/>
            <a:ext cx="3564731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1pPr>
            <a:lvl2pPr marL="742950" indent="-28575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2pPr>
            <a:lvl3pPr marL="11430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3pPr>
            <a:lvl4pPr marL="16002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4pPr>
            <a:lvl5pPr marL="20574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Gill Sans"/>
              </a:rPr>
              <a:t>© Crédit photos : GESIP. Toute reproduction interdite.</a:t>
            </a:r>
            <a:endParaRPr kumimoji="0" lang="fr-FR" altLang="fr-FR" sz="5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17591DC-FEF2-4748-B69B-AC7D1BD3EEAE}"/>
              </a:ext>
            </a:extLst>
          </p:cNvPr>
          <p:cNvSpPr/>
          <p:nvPr userDrawn="1"/>
        </p:nvSpPr>
        <p:spPr>
          <a:xfrm>
            <a:off x="0" y="4304674"/>
            <a:ext cx="756745" cy="838826"/>
          </a:xfrm>
          <a:prstGeom prst="rect">
            <a:avLst/>
          </a:prstGeom>
          <a:solidFill>
            <a:srgbClr val="21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BB0E500-4B6F-4BF2-BA9E-A5E27C9D45D5}"/>
              </a:ext>
            </a:extLst>
          </p:cNvPr>
          <p:cNvSpPr txBox="1"/>
          <p:nvPr userDrawn="1"/>
        </p:nvSpPr>
        <p:spPr>
          <a:xfrm>
            <a:off x="291568" y="3903926"/>
            <a:ext cx="2494961" cy="972196"/>
          </a:xfrm>
          <a:prstGeom prst="rect">
            <a:avLst/>
          </a:prstGeom>
          <a:noFill/>
        </p:spPr>
        <p:txBody>
          <a:bodyPr wrap="square" lIns="30614" tIns="15307" rIns="30614" bIns="15307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SIÈGE ADMINISTRATIF :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Immeuble LINEA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1, rue du Général Leclerc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92 800	Puteaux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eiti SC Light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Tél : 01 44 82 72 74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eiti SC Light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AAD57C7-6D48-4E3C-979D-30DD0A70C729}"/>
              </a:ext>
            </a:extLst>
          </p:cNvPr>
          <p:cNvSpPr txBox="1"/>
          <p:nvPr userDrawn="1"/>
        </p:nvSpPr>
        <p:spPr>
          <a:xfrm>
            <a:off x="6007810" y="3903925"/>
            <a:ext cx="2494961" cy="684938"/>
          </a:xfrm>
          <a:prstGeom prst="rect">
            <a:avLst/>
          </a:prstGeom>
          <a:noFill/>
        </p:spPr>
        <p:txBody>
          <a:bodyPr wrap="square" lIns="30614" tIns="15307" rIns="30614" bIns="15307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Nous contacter : 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www.gesip.com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gesip-formation@gesip.com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eiti SC Light" charset="0"/>
                <a:cs typeface="Arial" panose="020B0604020202020204" pitchFamily="34" charset="0"/>
                <a:sym typeface="Gill Sans" charset="0"/>
              </a:rPr>
              <a:t>gesip-technique@gesip.com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eiti SC Light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10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57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73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8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87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12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6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85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82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0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4" y="919222"/>
            <a:ext cx="8243884" cy="358354"/>
          </a:xfrm>
        </p:spPr>
        <p:txBody>
          <a:bodyPr wrap="square" lIns="180000" tIns="54000" rIns="360000" bIns="54000">
            <a:spAutoFit/>
          </a:bodyPr>
          <a:lstStyle>
            <a:lvl1pPr marL="0" indent="0" algn="l">
              <a:buNone/>
              <a:defRPr sz="1800">
                <a:solidFill>
                  <a:srgbClr val="898A8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CD955D3-965F-C34A-B7AE-8AE21F3B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13" y="223308"/>
            <a:ext cx="8243886" cy="69591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89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0F32-4638-43A6-B792-22B1EF384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33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&amp;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5A1209B-4A1F-7242-86C5-C55F90CAE47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00114" y="919222"/>
            <a:ext cx="8243884" cy="358354"/>
          </a:xfrm>
        </p:spPr>
        <p:txBody>
          <a:bodyPr wrap="square" lIns="180000" tIns="54000" rIns="360000" bIns="54000">
            <a:spAutoFit/>
          </a:bodyPr>
          <a:lstStyle>
            <a:lvl1pPr marL="0" indent="0" algn="l">
              <a:buNone/>
              <a:defRPr sz="1800">
                <a:solidFill>
                  <a:srgbClr val="898A8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1B12F7F-B3C4-C140-B63D-EE7223F44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13" y="223308"/>
            <a:ext cx="8243886" cy="69591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&amp;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06D5572-3590-A14C-ABAC-9A24AC3A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30458"/>
            <a:ext cx="4629149" cy="310226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Picture Placeholder 33">
            <a:extLst>
              <a:ext uri="{FF2B5EF4-FFF2-40B4-BE49-F238E27FC236}">
                <a16:creationId xmlns:a16="http://schemas.microsoft.com/office/drawing/2014/main" xmlns="" id="{E68118E2-2F24-0D42-A35D-4848B7EEF2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3657" y="1530458"/>
            <a:ext cx="4410339" cy="3102265"/>
          </a:xfrm>
          <a:prstGeom prst="rect">
            <a:avLst/>
          </a:prstGeom>
        </p:spPr>
        <p:txBody>
          <a:bodyPr lIns="36987" tIns="18494" rIns="36987" bIns="18494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>
                <a:sym typeface="Roboto Regular" panose="02000000000000000000" pitchFamily="2" charset="0"/>
              </a:rPr>
              <a:t>Cliquez sur l'icône pour ajouter une image</a:t>
            </a:r>
            <a:endParaRPr lang="id-ID" noProof="0">
              <a:sym typeface="Roboto Regular" panose="02000000000000000000" pitchFamily="2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E4ACABD9-7B2F-5F48-A7A0-D9E001D7404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00114" y="919222"/>
            <a:ext cx="8243884" cy="358354"/>
          </a:xfrm>
        </p:spPr>
        <p:txBody>
          <a:bodyPr wrap="square" lIns="180000" tIns="54000" rIns="360000" bIns="54000">
            <a:spAutoFit/>
          </a:bodyPr>
          <a:lstStyle>
            <a:lvl1pPr marL="0" indent="0" algn="l">
              <a:buNone/>
              <a:defRPr sz="1800">
                <a:solidFill>
                  <a:srgbClr val="898A8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06260F-BC01-F144-89F8-54250E9E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13" y="223308"/>
            <a:ext cx="8243886" cy="69591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Picture Placeholder 33">
            <a:extLst>
              <a:ext uri="{FF2B5EF4-FFF2-40B4-BE49-F238E27FC236}">
                <a16:creationId xmlns:a16="http://schemas.microsoft.com/office/drawing/2014/main" xmlns="" id="{0453EE72-B6E9-B14C-81E4-F1DF59B844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" y="2142623"/>
            <a:ext cx="1797050" cy="1347788"/>
          </a:xfrm>
          <a:prstGeom prst="rect">
            <a:avLst/>
          </a:prstGeom>
        </p:spPr>
        <p:txBody>
          <a:bodyPr lIns="36987" tIns="18494" rIns="36987" bIns="18494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>
                <a:sym typeface="Roboto Regular" panose="02000000000000000000" pitchFamily="2" charset="0"/>
              </a:rPr>
              <a:t>Cliquez sur l'icône pour ajouter une image</a:t>
            </a:r>
            <a:endParaRPr lang="id-ID" noProof="0">
              <a:sym typeface="Roboto Regular" panose="02000000000000000000" pitchFamily="2" charset="0"/>
            </a:endParaRPr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xmlns="" id="{BE78AEDD-37EC-0344-ABA2-FB323BA8AC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0757" y="2142623"/>
            <a:ext cx="1797050" cy="1347788"/>
          </a:xfrm>
          <a:prstGeom prst="rect">
            <a:avLst/>
          </a:prstGeom>
        </p:spPr>
        <p:txBody>
          <a:bodyPr lIns="36987" tIns="18494" rIns="36987" bIns="18494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>
                <a:sym typeface="Roboto Regular" panose="02000000000000000000" pitchFamily="2" charset="0"/>
              </a:rPr>
              <a:t>Cliquez sur l'icône pour ajouter une image</a:t>
            </a:r>
            <a:endParaRPr lang="id-ID" noProof="0">
              <a:sym typeface="Roboto Regular" panose="02000000000000000000" pitchFamily="2" charset="0"/>
            </a:endParaRPr>
          </a:p>
        </p:txBody>
      </p:sp>
      <p:sp>
        <p:nvSpPr>
          <p:cNvPr id="12" name="Picture Placeholder 33">
            <a:extLst>
              <a:ext uri="{FF2B5EF4-FFF2-40B4-BE49-F238E27FC236}">
                <a16:creationId xmlns:a16="http://schemas.microsoft.com/office/drawing/2014/main" xmlns="" id="{DEF6519F-FECF-6047-BE22-F4CF84C28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8994" y="2142623"/>
            <a:ext cx="1797050" cy="1347788"/>
          </a:xfrm>
          <a:prstGeom prst="rect">
            <a:avLst/>
          </a:prstGeom>
        </p:spPr>
        <p:txBody>
          <a:bodyPr lIns="36987" tIns="18494" rIns="36987" bIns="18494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>
                <a:sym typeface="Roboto Regular" panose="02000000000000000000" pitchFamily="2" charset="0"/>
              </a:rPr>
              <a:t>Cliquez sur l'icône pour ajouter une image</a:t>
            </a:r>
            <a:endParaRPr lang="id-ID" noProof="0">
              <a:sym typeface="Roboto Regular" panose="02000000000000000000" pitchFamily="2" charset="0"/>
            </a:endParaRPr>
          </a:p>
        </p:txBody>
      </p:sp>
      <p:sp>
        <p:nvSpPr>
          <p:cNvPr id="13" name="Picture Placeholder 33">
            <a:extLst>
              <a:ext uri="{FF2B5EF4-FFF2-40B4-BE49-F238E27FC236}">
                <a16:creationId xmlns:a16="http://schemas.microsoft.com/office/drawing/2014/main" xmlns="" id="{31A0D655-68F6-C847-8420-97B1D0A1C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77856" y="2142623"/>
            <a:ext cx="1797050" cy="1347788"/>
          </a:xfrm>
          <a:prstGeom prst="rect">
            <a:avLst/>
          </a:prstGeom>
        </p:spPr>
        <p:txBody>
          <a:bodyPr lIns="36987" tIns="18494" rIns="36987" bIns="18494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>
                <a:sym typeface="Roboto Regular" panose="02000000000000000000" pitchFamily="2" charset="0"/>
              </a:rPr>
              <a:t>Cliquez sur l'icône pour ajouter une image</a:t>
            </a:r>
            <a:endParaRPr lang="id-ID" noProof="0">
              <a:sym typeface="Roboto Regular" panose="02000000000000000000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33C7351E-B41D-624F-95CF-DD21D835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114" y="919222"/>
            <a:ext cx="8243884" cy="358354"/>
          </a:xfrm>
        </p:spPr>
        <p:txBody>
          <a:bodyPr wrap="square" lIns="180000" tIns="54000" rIns="360000" bIns="54000">
            <a:spAutoFit/>
          </a:bodyPr>
          <a:lstStyle>
            <a:lvl1pPr marL="0" indent="0" algn="l">
              <a:buNone/>
              <a:defRPr sz="1800">
                <a:solidFill>
                  <a:srgbClr val="898A8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4012BC1-E5A3-5149-8743-8EB5B61D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13" y="223308"/>
            <a:ext cx="8243886" cy="69591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C6EECE-42E8-1246-9A8B-D594E0D97EC9}"/>
              </a:ext>
            </a:extLst>
          </p:cNvPr>
          <p:cNvSpPr/>
          <p:nvPr/>
        </p:nvSpPr>
        <p:spPr>
          <a:xfrm>
            <a:off x="0" y="0"/>
            <a:ext cx="9144000" cy="5135884"/>
          </a:xfrm>
          <a:prstGeom prst="rect">
            <a:avLst/>
          </a:prstGeom>
          <a:solidFill>
            <a:srgbClr val="21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A1100939-2B53-6C48-B5CF-B775C1F66F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913177"/>
            <a:ext cx="4227461" cy="2222707"/>
          </a:xfrm>
          <a:prstGeom prst="rect">
            <a:avLst/>
          </a:prstGeom>
          <a:ln>
            <a:noFill/>
          </a:ln>
        </p:spPr>
        <p:txBody>
          <a:bodyPr lIns="54000" tIns="18000" rIns="36000" bIns="54000" anchor="b" anchorCtr="0">
            <a:normAutofit/>
          </a:bodyPr>
          <a:lstStyle>
            <a:lvl1pPr>
              <a:defRPr sz="1000"/>
            </a:lvl1pPr>
          </a:lstStyle>
          <a:p>
            <a:pPr lvl="0"/>
            <a:r>
              <a:rPr lang="fr-FR" noProof="0">
                <a:sym typeface="Roboto Regular" panose="02000000000000000000" pitchFamily="2" charset="0"/>
              </a:rPr>
              <a:t>Cliquez sur l'icône pour ajouter une image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xmlns="" id="{97035747-7BB5-7D4F-95D3-D7418176E722}"/>
              </a:ext>
            </a:extLst>
          </p:cNvPr>
          <p:cNvSpPr/>
          <p:nvPr/>
        </p:nvSpPr>
        <p:spPr>
          <a:xfrm>
            <a:off x="430823" y="101112"/>
            <a:ext cx="984739" cy="975946"/>
          </a:xfrm>
          <a:custGeom>
            <a:avLst/>
            <a:gdLst>
              <a:gd name="connsiteX0" fmla="*/ 461596 w 984739"/>
              <a:gd name="connsiteY0" fmla="*/ 0 h 975946"/>
              <a:gd name="connsiteX1" fmla="*/ 764931 w 984739"/>
              <a:gd name="connsiteY1" fmla="*/ 52753 h 975946"/>
              <a:gd name="connsiteX2" fmla="*/ 980342 w 984739"/>
              <a:gd name="connsiteY2" fmla="*/ 589084 h 975946"/>
              <a:gd name="connsiteX3" fmla="*/ 984739 w 984739"/>
              <a:gd name="connsiteY3" fmla="*/ 844061 h 975946"/>
              <a:gd name="connsiteX4" fmla="*/ 756139 w 984739"/>
              <a:gd name="connsiteY4" fmla="*/ 975946 h 975946"/>
              <a:gd name="connsiteX5" fmla="*/ 211015 w 984739"/>
              <a:gd name="connsiteY5" fmla="*/ 958361 h 975946"/>
              <a:gd name="connsiteX6" fmla="*/ 39565 w 984739"/>
              <a:gd name="connsiteY6" fmla="*/ 769326 h 975946"/>
              <a:gd name="connsiteX7" fmla="*/ 0 w 984739"/>
              <a:gd name="connsiteY7" fmla="*/ 338503 h 975946"/>
              <a:gd name="connsiteX8" fmla="*/ 461596 w 984739"/>
              <a:gd name="connsiteY8" fmla="*/ 0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739" h="975946">
                <a:moveTo>
                  <a:pt x="461596" y="0"/>
                </a:moveTo>
                <a:lnTo>
                  <a:pt x="764931" y="52753"/>
                </a:lnTo>
                <a:lnTo>
                  <a:pt x="980342" y="589084"/>
                </a:lnTo>
                <a:cubicBezTo>
                  <a:pt x="981808" y="674076"/>
                  <a:pt x="983273" y="759069"/>
                  <a:pt x="984739" y="844061"/>
                </a:cubicBezTo>
                <a:lnTo>
                  <a:pt x="756139" y="975946"/>
                </a:lnTo>
                <a:lnTo>
                  <a:pt x="211015" y="958361"/>
                </a:lnTo>
                <a:lnTo>
                  <a:pt x="39565" y="769326"/>
                </a:lnTo>
                <a:lnTo>
                  <a:pt x="0" y="338503"/>
                </a:lnTo>
                <a:lnTo>
                  <a:pt x="461596" y="0"/>
                </a:lnTo>
                <a:close/>
              </a:path>
            </a:pathLst>
          </a:custGeom>
          <a:solidFill>
            <a:srgbClr val="21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DA850E7B-7FDC-4047-9772-29AD9B31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89" y="674914"/>
            <a:ext cx="1784297" cy="1841548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6C9D3062-31B8-B044-B70C-9920637699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1350" y="674914"/>
            <a:ext cx="4292650" cy="1555409"/>
          </a:xfrm>
          <a:ln>
            <a:noFill/>
          </a:ln>
        </p:spPr>
        <p:txBody>
          <a:bodyPr lIns="54000" tIns="54000">
            <a:normAutofit/>
          </a:bodyPr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xmlns="" id="{C89C69EF-0AE2-CD49-B82E-0057ADD35C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616"/>
            <a:ext cx="1584325" cy="2840516"/>
          </a:xfrm>
          <a:ln>
            <a:noFill/>
          </a:ln>
        </p:spPr>
        <p:txBody>
          <a:bodyPr wrap="none" lIns="54000" tIns="54000" rIns="0" bIns="0">
            <a:normAutofit/>
          </a:bodyPr>
          <a:lstStyle>
            <a:lvl1pPr>
              <a:defRPr sz="10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270833-712A-3042-9264-6E328EC4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56191"/>
            <a:ext cx="4572000" cy="102831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6" name="Image 25" descr="Une image contenant couteau&#10;&#10;Description générée automatiquement">
            <a:extLst>
              <a:ext uri="{FF2B5EF4-FFF2-40B4-BE49-F238E27FC236}">
                <a16:creationId xmlns:a16="http://schemas.microsoft.com/office/drawing/2014/main" xmlns="" id="{EC681E9F-85EF-A746-AF64-BC0D22A2696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3" t="807" b="-1"/>
          <a:stretch/>
        </p:blipFill>
        <p:spPr>
          <a:xfrm flipH="1">
            <a:off x="5898505" y="2567942"/>
            <a:ext cx="3245494" cy="25755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90D73A-BC02-3847-A447-6884B534CBAB}"/>
              </a:ext>
            </a:extLst>
          </p:cNvPr>
          <p:cNvSpPr/>
          <p:nvPr userDrawn="1"/>
        </p:nvSpPr>
        <p:spPr>
          <a:xfrm>
            <a:off x="0" y="0"/>
            <a:ext cx="9144000" cy="5135884"/>
          </a:xfrm>
          <a:prstGeom prst="rect">
            <a:avLst/>
          </a:prstGeom>
          <a:solidFill>
            <a:srgbClr val="21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xmlns="" id="{6537A96B-B311-4640-A84F-3A694E5D1DE6}"/>
              </a:ext>
            </a:extLst>
          </p:cNvPr>
          <p:cNvSpPr/>
          <p:nvPr userDrawn="1"/>
        </p:nvSpPr>
        <p:spPr>
          <a:xfrm>
            <a:off x="430823" y="101112"/>
            <a:ext cx="984739" cy="975946"/>
          </a:xfrm>
          <a:custGeom>
            <a:avLst/>
            <a:gdLst>
              <a:gd name="connsiteX0" fmla="*/ 461596 w 984739"/>
              <a:gd name="connsiteY0" fmla="*/ 0 h 975946"/>
              <a:gd name="connsiteX1" fmla="*/ 764931 w 984739"/>
              <a:gd name="connsiteY1" fmla="*/ 52753 h 975946"/>
              <a:gd name="connsiteX2" fmla="*/ 980342 w 984739"/>
              <a:gd name="connsiteY2" fmla="*/ 589084 h 975946"/>
              <a:gd name="connsiteX3" fmla="*/ 984739 w 984739"/>
              <a:gd name="connsiteY3" fmla="*/ 844061 h 975946"/>
              <a:gd name="connsiteX4" fmla="*/ 756139 w 984739"/>
              <a:gd name="connsiteY4" fmla="*/ 975946 h 975946"/>
              <a:gd name="connsiteX5" fmla="*/ 211015 w 984739"/>
              <a:gd name="connsiteY5" fmla="*/ 958361 h 975946"/>
              <a:gd name="connsiteX6" fmla="*/ 39565 w 984739"/>
              <a:gd name="connsiteY6" fmla="*/ 769326 h 975946"/>
              <a:gd name="connsiteX7" fmla="*/ 0 w 984739"/>
              <a:gd name="connsiteY7" fmla="*/ 338503 h 975946"/>
              <a:gd name="connsiteX8" fmla="*/ 461596 w 984739"/>
              <a:gd name="connsiteY8" fmla="*/ 0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739" h="975946">
                <a:moveTo>
                  <a:pt x="461596" y="0"/>
                </a:moveTo>
                <a:lnTo>
                  <a:pt x="764931" y="52753"/>
                </a:lnTo>
                <a:lnTo>
                  <a:pt x="980342" y="589084"/>
                </a:lnTo>
                <a:cubicBezTo>
                  <a:pt x="981808" y="674076"/>
                  <a:pt x="983273" y="759069"/>
                  <a:pt x="984739" y="844061"/>
                </a:cubicBezTo>
                <a:lnTo>
                  <a:pt x="756139" y="975946"/>
                </a:lnTo>
                <a:lnTo>
                  <a:pt x="211015" y="958361"/>
                </a:lnTo>
                <a:lnTo>
                  <a:pt x="39565" y="769326"/>
                </a:lnTo>
                <a:lnTo>
                  <a:pt x="0" y="338503"/>
                </a:lnTo>
                <a:lnTo>
                  <a:pt x="461596" y="0"/>
                </a:lnTo>
                <a:close/>
              </a:path>
            </a:pathLst>
          </a:custGeom>
          <a:solidFill>
            <a:srgbClr val="21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01BABBCD-0508-CC4B-BAD0-BD820360D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689" y="674914"/>
            <a:ext cx="1784297" cy="1841548"/>
          </a:xfrm>
          <a:prstGeom prst="rect">
            <a:avLst/>
          </a:prstGeom>
        </p:spPr>
      </p:pic>
      <p:pic>
        <p:nvPicPr>
          <p:cNvPr id="14" name="Image 13" descr="Une image contenant couteau&#10;&#10;Description générée automatiquement">
            <a:extLst>
              <a:ext uri="{FF2B5EF4-FFF2-40B4-BE49-F238E27FC236}">
                <a16:creationId xmlns:a16="http://schemas.microsoft.com/office/drawing/2014/main" xmlns="" id="{691A2DA9-A105-3A47-94D2-8A3A020C33D9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23" t="807" b="-1"/>
          <a:stretch/>
        </p:blipFill>
        <p:spPr>
          <a:xfrm flipH="1">
            <a:off x="5898505" y="2567942"/>
            <a:ext cx="3245494" cy="25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xmlns="" id="{97035747-7BB5-7D4F-95D3-D7418176E722}"/>
              </a:ext>
            </a:extLst>
          </p:cNvPr>
          <p:cNvSpPr/>
          <p:nvPr/>
        </p:nvSpPr>
        <p:spPr>
          <a:xfrm>
            <a:off x="430823" y="101112"/>
            <a:ext cx="984739" cy="975946"/>
          </a:xfrm>
          <a:custGeom>
            <a:avLst/>
            <a:gdLst>
              <a:gd name="connsiteX0" fmla="*/ 461596 w 984739"/>
              <a:gd name="connsiteY0" fmla="*/ 0 h 975946"/>
              <a:gd name="connsiteX1" fmla="*/ 764931 w 984739"/>
              <a:gd name="connsiteY1" fmla="*/ 52753 h 975946"/>
              <a:gd name="connsiteX2" fmla="*/ 980342 w 984739"/>
              <a:gd name="connsiteY2" fmla="*/ 589084 h 975946"/>
              <a:gd name="connsiteX3" fmla="*/ 984739 w 984739"/>
              <a:gd name="connsiteY3" fmla="*/ 844061 h 975946"/>
              <a:gd name="connsiteX4" fmla="*/ 756139 w 984739"/>
              <a:gd name="connsiteY4" fmla="*/ 975946 h 975946"/>
              <a:gd name="connsiteX5" fmla="*/ 211015 w 984739"/>
              <a:gd name="connsiteY5" fmla="*/ 958361 h 975946"/>
              <a:gd name="connsiteX6" fmla="*/ 39565 w 984739"/>
              <a:gd name="connsiteY6" fmla="*/ 769326 h 975946"/>
              <a:gd name="connsiteX7" fmla="*/ 0 w 984739"/>
              <a:gd name="connsiteY7" fmla="*/ 338503 h 975946"/>
              <a:gd name="connsiteX8" fmla="*/ 461596 w 984739"/>
              <a:gd name="connsiteY8" fmla="*/ 0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739" h="975946">
                <a:moveTo>
                  <a:pt x="461596" y="0"/>
                </a:moveTo>
                <a:lnTo>
                  <a:pt x="764931" y="52753"/>
                </a:lnTo>
                <a:lnTo>
                  <a:pt x="980342" y="589084"/>
                </a:lnTo>
                <a:cubicBezTo>
                  <a:pt x="981808" y="674076"/>
                  <a:pt x="983273" y="759069"/>
                  <a:pt x="984739" y="844061"/>
                </a:cubicBezTo>
                <a:lnTo>
                  <a:pt x="756139" y="975946"/>
                </a:lnTo>
                <a:lnTo>
                  <a:pt x="211015" y="958361"/>
                </a:lnTo>
                <a:lnTo>
                  <a:pt x="39565" y="769326"/>
                </a:lnTo>
                <a:lnTo>
                  <a:pt x="0" y="338503"/>
                </a:lnTo>
                <a:lnTo>
                  <a:pt x="461596" y="0"/>
                </a:lnTo>
                <a:close/>
              </a:path>
            </a:pathLst>
          </a:custGeom>
          <a:solidFill>
            <a:srgbClr val="21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65AEC5F-0D64-234A-BD9D-90F3C2A4DF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682873" y="2682374"/>
            <a:ext cx="47529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1pPr>
            <a:lvl2pPr marL="742950" indent="-28575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2pPr>
            <a:lvl3pPr marL="11430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3pPr>
            <a:lvl4pPr marL="16002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4pPr>
            <a:lvl5pPr marL="20574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9pPr>
          </a:lstStyle>
          <a:p>
            <a:pPr algn="l" eaLnBrk="1" hangingPunct="1">
              <a:defRPr/>
            </a:pPr>
            <a:r>
              <a:rPr lang="fr-FR" altLang="fr-FR" sz="500">
                <a:solidFill>
                  <a:schemeClr val="bg1"/>
                </a:solidFill>
                <a:latin typeface="Arial" panose="020B0604020202020204" pitchFamily="34" charset="0"/>
              </a:rPr>
              <a:t>© Crédit photos : GESIP. Toute reproduction interdite.</a:t>
            </a:r>
            <a:endParaRPr lang="fr-FR" altLang="fr-FR" sz="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xmlns="" id="{81264723-AB36-6A4F-9BB4-37BFD1298DEE}"/>
              </a:ext>
            </a:extLst>
          </p:cNvPr>
          <p:cNvSpPr/>
          <p:nvPr userDrawn="1"/>
        </p:nvSpPr>
        <p:spPr>
          <a:xfrm>
            <a:off x="430823" y="101112"/>
            <a:ext cx="984739" cy="975946"/>
          </a:xfrm>
          <a:custGeom>
            <a:avLst/>
            <a:gdLst>
              <a:gd name="connsiteX0" fmla="*/ 461596 w 984739"/>
              <a:gd name="connsiteY0" fmla="*/ 0 h 975946"/>
              <a:gd name="connsiteX1" fmla="*/ 764931 w 984739"/>
              <a:gd name="connsiteY1" fmla="*/ 52753 h 975946"/>
              <a:gd name="connsiteX2" fmla="*/ 980342 w 984739"/>
              <a:gd name="connsiteY2" fmla="*/ 589084 h 975946"/>
              <a:gd name="connsiteX3" fmla="*/ 984739 w 984739"/>
              <a:gd name="connsiteY3" fmla="*/ 844061 h 975946"/>
              <a:gd name="connsiteX4" fmla="*/ 756139 w 984739"/>
              <a:gd name="connsiteY4" fmla="*/ 975946 h 975946"/>
              <a:gd name="connsiteX5" fmla="*/ 211015 w 984739"/>
              <a:gd name="connsiteY5" fmla="*/ 958361 h 975946"/>
              <a:gd name="connsiteX6" fmla="*/ 39565 w 984739"/>
              <a:gd name="connsiteY6" fmla="*/ 769326 h 975946"/>
              <a:gd name="connsiteX7" fmla="*/ 0 w 984739"/>
              <a:gd name="connsiteY7" fmla="*/ 338503 h 975946"/>
              <a:gd name="connsiteX8" fmla="*/ 461596 w 984739"/>
              <a:gd name="connsiteY8" fmla="*/ 0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739" h="975946">
                <a:moveTo>
                  <a:pt x="461596" y="0"/>
                </a:moveTo>
                <a:lnTo>
                  <a:pt x="764931" y="52753"/>
                </a:lnTo>
                <a:lnTo>
                  <a:pt x="980342" y="589084"/>
                </a:lnTo>
                <a:cubicBezTo>
                  <a:pt x="981808" y="674076"/>
                  <a:pt x="983273" y="759069"/>
                  <a:pt x="984739" y="844061"/>
                </a:cubicBezTo>
                <a:lnTo>
                  <a:pt x="756139" y="975946"/>
                </a:lnTo>
                <a:lnTo>
                  <a:pt x="211015" y="958361"/>
                </a:lnTo>
                <a:lnTo>
                  <a:pt x="39565" y="769326"/>
                </a:lnTo>
                <a:lnTo>
                  <a:pt x="0" y="338503"/>
                </a:lnTo>
                <a:lnTo>
                  <a:pt x="461596" y="0"/>
                </a:lnTo>
                <a:close/>
              </a:path>
            </a:pathLst>
          </a:custGeom>
          <a:solidFill>
            <a:srgbClr val="212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D6CAB0DD-EDD3-3241-80AB-E97248C0D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4973" y="852578"/>
            <a:ext cx="1560511" cy="161058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121C7579-F41C-1641-8322-DB6877A0FAD2}"/>
              </a:ext>
            </a:extLst>
          </p:cNvPr>
          <p:cNvSpPr txBox="1"/>
          <p:nvPr userDrawn="1"/>
        </p:nvSpPr>
        <p:spPr>
          <a:xfrm>
            <a:off x="259548" y="4039370"/>
            <a:ext cx="3326615" cy="826047"/>
          </a:xfrm>
          <a:prstGeom prst="rect">
            <a:avLst/>
          </a:prstGeom>
          <a:noFill/>
        </p:spPr>
        <p:txBody>
          <a:bodyPr wrap="square" lIns="40819" tIns="20409" rIns="40819" bIns="20409">
            <a:spAutoFit/>
          </a:bodyPr>
          <a:lstStyle/>
          <a:p>
            <a:pPr algn="l" eaLnBrk="1" hangingPunct="1">
              <a:defRPr/>
            </a:pPr>
            <a:r>
              <a:rPr lang="fr-FR" sz="900" b="1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SIÈGE ADMINISTRATIF : </a:t>
            </a:r>
          </a:p>
          <a:p>
            <a:pPr algn="l" eaLnBrk="1" hangingPunct="1">
              <a:defRPr/>
            </a:pPr>
            <a:r>
              <a:rPr lang="fr-FR" sz="900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22, rue du Pont-Neuf </a:t>
            </a:r>
          </a:p>
          <a:p>
            <a:pPr algn="l" eaLnBrk="1" hangingPunct="1">
              <a:defRPr/>
            </a:pPr>
            <a:r>
              <a:rPr lang="fr-FR" sz="900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75001 Paris </a:t>
            </a:r>
          </a:p>
          <a:p>
            <a:pPr algn="l" eaLnBrk="1" hangingPunct="1">
              <a:defRPr/>
            </a:pPr>
            <a:r>
              <a:rPr lang="fr-FR" sz="900" i="1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Tél : 01 44 82 72 74</a:t>
            </a:r>
          </a:p>
          <a:p>
            <a:pPr algn="l" eaLnBrk="1" hangingPunct="1">
              <a:defRPr/>
            </a:pPr>
            <a:r>
              <a:rPr lang="fr-FR" sz="900" i="1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Fax : 01 42 21 32 86</a:t>
            </a:r>
          </a:p>
          <a:p>
            <a:pPr algn="l" eaLnBrk="1" hangingPunct="1">
              <a:defRPr/>
            </a:pPr>
            <a:endParaRPr lang="fr-FR" sz="600" b="1">
              <a:solidFill>
                <a:schemeClr val="bg1"/>
              </a:solidFill>
              <a:latin typeface="+mn-lt"/>
              <a:ea typeface="Heiti SC Light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F470CB2-1225-EC4A-AAA1-74BC761DDB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6682873" y="2682374"/>
            <a:ext cx="47529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1pPr>
            <a:lvl2pPr marL="742950" indent="-28575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2pPr>
            <a:lvl3pPr marL="11430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3pPr>
            <a:lvl4pPr marL="16002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4pPr>
            <a:lvl5pPr marL="2057400" indent="-228600" algn="ctr"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ill Sans"/>
                <a:ea typeface="Heiti SC Light"/>
                <a:cs typeface="Heiti SC Light"/>
                <a:sym typeface="Gill Sans"/>
              </a:defRPr>
            </a:lvl9pPr>
          </a:lstStyle>
          <a:p>
            <a:pPr algn="l" eaLnBrk="1" hangingPunct="1">
              <a:defRPr/>
            </a:pPr>
            <a:r>
              <a:rPr lang="fr-FR" altLang="fr-FR" sz="500">
                <a:solidFill>
                  <a:schemeClr val="bg1"/>
                </a:solidFill>
                <a:latin typeface="Arial" panose="020B0604020202020204" pitchFamily="34" charset="0"/>
              </a:rPr>
              <a:t>© Crédit photos : GESIP. Toute reproduction interdite.</a:t>
            </a:r>
            <a:endParaRPr lang="fr-FR" altLang="fr-FR" sz="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D5FC691-35EA-9D45-85EC-262914E2D452}"/>
              </a:ext>
            </a:extLst>
          </p:cNvPr>
          <p:cNvSpPr/>
          <p:nvPr userDrawn="1"/>
        </p:nvSpPr>
        <p:spPr>
          <a:xfrm>
            <a:off x="4487360" y="1311379"/>
            <a:ext cx="4313640" cy="56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fr-FR" altLang="fr-FR" sz="1800" b="1">
                <a:solidFill>
                  <a:schemeClr val="bg1"/>
                </a:solidFill>
                <a:latin typeface="Arial Black" panose="020B0A04020102020204" pitchFamily="34" charset="0"/>
              </a:rPr>
              <a:t>MERCI POUR VOTRE ATTENTION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91813F64-BD8F-46D4-9665-1702FC21F94A}"/>
              </a:ext>
            </a:extLst>
          </p:cNvPr>
          <p:cNvSpPr txBox="1"/>
          <p:nvPr userDrawn="1"/>
        </p:nvSpPr>
        <p:spPr>
          <a:xfrm>
            <a:off x="5485873" y="4039370"/>
            <a:ext cx="3326615" cy="687547"/>
          </a:xfrm>
          <a:prstGeom prst="rect">
            <a:avLst/>
          </a:prstGeom>
          <a:noFill/>
        </p:spPr>
        <p:txBody>
          <a:bodyPr wrap="square" lIns="40819" tIns="20409" rIns="40819" bIns="20409">
            <a:spAutoFit/>
          </a:bodyPr>
          <a:lstStyle/>
          <a:p>
            <a:pPr algn="r" eaLnBrk="1" hangingPunct="1">
              <a:defRPr/>
            </a:pPr>
            <a:r>
              <a:rPr lang="fr-FR" sz="900" b="1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Nous contacter : </a:t>
            </a:r>
          </a:p>
          <a:p>
            <a:pPr algn="r" eaLnBrk="1" hangingPunct="1">
              <a:defRPr/>
            </a:pPr>
            <a:r>
              <a:rPr lang="fr-FR" sz="900" b="1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www.gesip.com</a:t>
            </a:r>
          </a:p>
          <a:p>
            <a:pPr algn="r" eaLnBrk="1" hangingPunct="1">
              <a:defRPr/>
            </a:pPr>
            <a:r>
              <a:rPr lang="fr-FR" sz="900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gesip-formation@gesip.com</a:t>
            </a:r>
          </a:p>
          <a:p>
            <a:pPr algn="r" eaLnBrk="1" hangingPunct="1">
              <a:defRPr/>
            </a:pPr>
            <a:r>
              <a:rPr lang="fr-FR" sz="900">
                <a:solidFill>
                  <a:schemeClr val="bg1"/>
                </a:solidFill>
                <a:latin typeface="+mn-lt"/>
                <a:ea typeface="Heiti SC Light" charset="0"/>
                <a:cs typeface="Arial" panose="020B0604020202020204" pitchFamily="34" charset="0"/>
                <a:sym typeface="Gill Sans" charset="0"/>
              </a:rPr>
              <a:t>gesip-technique@gesip.com</a:t>
            </a:r>
          </a:p>
          <a:p>
            <a:pPr algn="r" eaLnBrk="1" hangingPunct="1">
              <a:defRPr/>
            </a:pPr>
            <a:endParaRPr lang="fr-FR" sz="600" b="1">
              <a:solidFill>
                <a:schemeClr val="bg1"/>
              </a:solidFill>
              <a:latin typeface="+mn-lt"/>
              <a:ea typeface="Heiti SC Light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C6168E-0C90-4005-B027-584B00EA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C665A7-B394-4464-A9DD-07D9638C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BE02C02-436D-400C-9B1A-576A86C2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E95D0F0-986C-4E93-9586-E5D53A3C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62B-F334-4886-82B4-4D05CE0B0D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85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23308"/>
            <a:ext cx="8243886" cy="695914"/>
          </a:xfrm>
          <a:prstGeom prst="rect">
            <a:avLst/>
          </a:prstGeom>
          <a:noFill/>
        </p:spPr>
        <p:txBody>
          <a:bodyPr vert="horz" wrap="square" lIns="180000" tIns="180000" rIns="360000" bIns="180000" rtlCol="0" anchor="ctr">
            <a:sp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530458"/>
            <a:ext cx="9143998" cy="3102265"/>
          </a:xfrm>
          <a:prstGeom prst="rect">
            <a:avLst/>
          </a:prstGeom>
        </p:spPr>
        <p:txBody>
          <a:bodyPr vert="horz" lIns="720000" tIns="46800" rIns="72000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000" y="4672263"/>
            <a:ext cx="540000" cy="471237"/>
          </a:xfrm>
          <a:prstGeom prst="rect">
            <a:avLst/>
          </a:prstGeom>
          <a:solidFill>
            <a:srgbClr val="E57600"/>
          </a:solidFill>
        </p:spPr>
        <p:txBody>
          <a:bodyPr vert="horz" wrap="square" lIns="180000" tIns="180000" rIns="180000" bIns="180000" rtlCol="0" anchor="ctr">
            <a:spAutoFit/>
          </a:bodyPr>
          <a:lstStyle>
            <a:lvl1pPr algn="ctr">
              <a:defRPr sz="7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C80CFA49-21E2-724C-908D-C94627BF1D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9A2566C-2240-B546-B183-F56844FF5AD7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65341" y="4672263"/>
            <a:ext cx="391332" cy="403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1FF9C9-860D-4233-93F3-11F5908A6079}"/>
              </a:ext>
            </a:extLst>
          </p:cNvPr>
          <p:cNvSpPr/>
          <p:nvPr userDrawn="1"/>
        </p:nvSpPr>
        <p:spPr>
          <a:xfrm>
            <a:off x="0" y="0"/>
            <a:ext cx="543598" cy="695914"/>
          </a:xfrm>
          <a:prstGeom prst="rect">
            <a:avLst/>
          </a:prstGeom>
          <a:solidFill>
            <a:srgbClr val="E57600"/>
          </a:solidFill>
          <a:ln>
            <a:solidFill>
              <a:srgbClr val="E57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D1FA77-8436-4596-AACB-B9860F9BA8A9}"/>
              </a:ext>
            </a:extLst>
          </p:cNvPr>
          <p:cNvSpPr/>
          <p:nvPr userDrawn="1"/>
        </p:nvSpPr>
        <p:spPr>
          <a:xfrm>
            <a:off x="165341" y="0"/>
            <a:ext cx="470763" cy="460343"/>
          </a:xfrm>
          <a:prstGeom prst="rect">
            <a:avLst/>
          </a:prstGeom>
          <a:solidFill>
            <a:srgbClr val="4F81A9"/>
          </a:solidFill>
          <a:ln>
            <a:solidFill>
              <a:srgbClr val="4F81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B2419-3643-48A2-9553-50A599741E35}"/>
              </a:ext>
            </a:extLst>
          </p:cNvPr>
          <p:cNvSpPr/>
          <p:nvPr userDrawn="1"/>
        </p:nvSpPr>
        <p:spPr>
          <a:xfrm>
            <a:off x="0" y="275111"/>
            <a:ext cx="543598" cy="460343"/>
          </a:xfrm>
          <a:prstGeom prst="rect">
            <a:avLst/>
          </a:prstGeom>
          <a:solidFill>
            <a:srgbClr val="212C3B"/>
          </a:solidFill>
          <a:ln>
            <a:solidFill>
              <a:srgbClr val="212C3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xmlns="" id="{AEA97440-9108-4281-AC3F-89CA28363CAC}"/>
              </a:ext>
            </a:extLst>
          </p:cNvPr>
          <p:cNvSpPr txBox="1">
            <a:spLocks/>
          </p:cNvSpPr>
          <p:nvPr userDrawn="1"/>
        </p:nvSpPr>
        <p:spPr>
          <a:xfrm>
            <a:off x="2471711" y="4845414"/>
            <a:ext cx="4017364" cy="23073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 GESIP - ACSTMD- 21/06</a:t>
            </a:r>
          </a:p>
        </p:txBody>
      </p:sp>
    </p:spTree>
    <p:extLst>
      <p:ext uri="{BB962C8B-B14F-4D97-AF65-F5344CB8AC3E}">
        <p14:creationId xmlns:p14="http://schemas.microsoft.com/office/powerpoint/2010/main" val="34558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  <p:sldLayoutId id="2147483695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212C3B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67">
          <p15:clr>
            <a:srgbClr val="F26B43"/>
          </p15:clr>
        </p15:guide>
        <p15:guide id="4" orient="horz" pos="962" userDrawn="1">
          <p15:clr>
            <a:srgbClr val="F26B43"/>
          </p15:clr>
        </p15:guide>
        <p15:guide id="5" pos="9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B6B52052-5B4A-4013-8540-A058524A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5220C0B-D0F7-48B1-8815-44CF941D5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73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604B91-2E8B-464B-98E4-EE3E8E1B807F}"/>
              </a:ext>
            </a:extLst>
          </p:cNvPr>
          <p:cNvSpPr/>
          <p:nvPr/>
        </p:nvSpPr>
        <p:spPr>
          <a:xfrm>
            <a:off x="-3" y="1"/>
            <a:ext cx="9144000" cy="5273556"/>
          </a:xfrm>
          <a:prstGeom prst="rect">
            <a:avLst/>
          </a:prstGeom>
          <a:solidFill>
            <a:srgbClr val="212C3B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4C5F5A6F-D697-42C1-8370-F788E098DCE1}"/>
              </a:ext>
            </a:extLst>
          </p:cNvPr>
          <p:cNvGrpSpPr/>
          <p:nvPr/>
        </p:nvGrpSpPr>
        <p:grpSpPr>
          <a:xfrm>
            <a:off x="219142" y="2603602"/>
            <a:ext cx="8705717" cy="719631"/>
            <a:chOff x="-1" y="2044299"/>
            <a:chExt cx="12192001" cy="1423068"/>
          </a:xfrm>
        </p:grpSpPr>
        <p:sp>
          <p:nvSpPr>
            <p:cNvPr id="12" name="Smart people…">
              <a:extLst>
                <a:ext uri="{FF2B5EF4-FFF2-40B4-BE49-F238E27FC236}">
                  <a16:creationId xmlns:a16="http://schemas.microsoft.com/office/drawing/2014/main" xmlns="" id="{7840CE06-BA04-40B4-BE2F-6FAA47FB146A}"/>
                </a:ext>
              </a:extLst>
            </p:cNvPr>
            <p:cNvSpPr/>
            <p:nvPr/>
          </p:nvSpPr>
          <p:spPr>
            <a:xfrm>
              <a:off x="-1" y="2726239"/>
              <a:ext cx="12192001" cy="741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8" tIns="35718" rIns="35718" bIns="35718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Montserrat Bold"/>
                <a:cs typeface="Montserrat Bold"/>
                <a:sym typeface="Montserrat Bold"/>
              </a:endParaRP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54281CBF-352A-4444-80FA-77B2C2064FD1}"/>
                </a:ext>
              </a:extLst>
            </p:cNvPr>
            <p:cNvCxnSpPr>
              <a:cxnSpLocks/>
            </p:cNvCxnSpPr>
            <p:nvPr/>
          </p:nvCxnSpPr>
          <p:spPr>
            <a:xfrm>
              <a:off x="5465999" y="2044299"/>
              <a:ext cx="1260000" cy="0"/>
            </a:xfrm>
            <a:prstGeom prst="line">
              <a:avLst/>
            </a:prstGeom>
            <a:noFill/>
            <a:ln w="63500" cap="flat">
              <a:solidFill>
                <a:schemeClr val="accent2"/>
              </a:solidFill>
              <a:prstDash val="solid"/>
              <a:round/>
            </a:ln>
            <a:effectLst/>
            <a:sp3d/>
          </p:spPr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0EF4DB1-46EB-4FB2-8AC5-77484872BA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734" y="609358"/>
            <a:ext cx="1250532" cy="128707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10E992D-D83A-40FD-A5F7-F62E0F05DE3A}"/>
              </a:ext>
            </a:extLst>
          </p:cNvPr>
          <p:cNvSpPr txBox="1"/>
          <p:nvPr/>
        </p:nvSpPr>
        <p:spPr>
          <a:xfrm>
            <a:off x="607313" y="3212918"/>
            <a:ext cx="7929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Guide 2023-01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« Accès des VE sur les sites industriels »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Présentation ACSTMD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21/06/2024</a:t>
            </a:r>
          </a:p>
        </p:txBody>
      </p:sp>
    </p:spTree>
    <p:extLst>
      <p:ext uri="{BB962C8B-B14F-4D97-AF65-F5344CB8AC3E}">
        <p14:creationId xmlns:p14="http://schemas.microsoft.com/office/powerpoint/2010/main" val="240201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69" y="162171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/>
              <a:t>Mesures de maîtrise des risques</a:t>
            </a:r>
            <a:endParaRPr lang="fr-FR" b="1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562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26BA51C-1152-759D-3D9C-C23B36E4807F}"/>
              </a:ext>
            </a:extLst>
          </p:cNvPr>
          <p:cNvSpPr txBox="1"/>
          <p:nvPr/>
        </p:nvSpPr>
        <p:spPr>
          <a:xfrm>
            <a:off x="0" y="689428"/>
            <a:ext cx="611638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Bef>
                <a:spcPts val="600"/>
              </a:spcBef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du groupe de travail Gesip 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F630A128-7DD6-08D9-3C52-891AF165D811}"/>
              </a:ext>
            </a:extLst>
          </p:cNvPr>
          <p:cNvGrpSpPr/>
          <p:nvPr/>
        </p:nvGrpSpPr>
        <p:grpSpPr>
          <a:xfrm>
            <a:off x="6857932" y="56531"/>
            <a:ext cx="2129122" cy="944105"/>
            <a:chOff x="217390" y="2502725"/>
            <a:chExt cx="1996751" cy="94410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48B06BCF-A5CD-827B-A133-112D0CD345B6}"/>
                </a:ext>
              </a:extLst>
            </p:cNvPr>
            <p:cNvSpPr txBox="1"/>
            <p:nvPr/>
          </p:nvSpPr>
          <p:spPr>
            <a:xfrm>
              <a:off x="818969" y="2502725"/>
              <a:ext cx="1395172" cy="944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50" kern="1200">
                  <a:solidFill>
                    <a:srgbClr val="212C3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 de risque supplémentaire en zone ATEX par apport au Diesel ou Essence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E2738B41-1969-43B7-02F4-4AD573BDB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390" y="2543550"/>
              <a:ext cx="727226" cy="727226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E3E3EBA-E3B6-29E7-8783-3C1CE8E44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28"/>
          <a:stretch/>
        </p:blipFill>
        <p:spPr>
          <a:xfrm>
            <a:off x="913961" y="1000636"/>
            <a:ext cx="7329262" cy="41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69" y="162171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/>
              <a:t>Mesures de maîtrise des risques</a:t>
            </a:r>
            <a:endParaRPr lang="fr-FR" b="1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562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26BA51C-1152-759D-3D9C-C23B36E4807F}"/>
              </a:ext>
            </a:extLst>
          </p:cNvPr>
          <p:cNvSpPr txBox="1"/>
          <p:nvPr/>
        </p:nvSpPr>
        <p:spPr>
          <a:xfrm>
            <a:off x="81145" y="714274"/>
            <a:ext cx="8506595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Bef>
                <a:spcPts val="600"/>
              </a:spcBef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Identification, autorisation d’accès et circulation dans les zones &gt; 15m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B856EEE-E230-A094-506C-B0CF1D860CE7}"/>
              </a:ext>
            </a:extLst>
          </p:cNvPr>
          <p:cNvSpPr txBox="1"/>
          <p:nvPr/>
        </p:nvSpPr>
        <p:spPr>
          <a:xfrm>
            <a:off x="304588" y="1131846"/>
            <a:ext cx="5631391" cy="217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fr-FR" sz="1000" b="1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L’entrée d’un véhicule sur le site doit faire l’objet d’une procédure spécifique</a:t>
            </a:r>
            <a:endParaRPr lang="fr-FR" sz="1000">
              <a:solidFill>
                <a:srgbClr val="212C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Formulaire d’autorisation d’accès d’un véhicule électrique ou hybride sur site industriel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Existence d’une fiche de secours / Rescue </a:t>
            </a:r>
            <a:r>
              <a:rPr lang="fr-FR" sz="1000" err="1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Sheet</a:t>
            </a:r>
            <a:r>
              <a:rPr lang="fr-FR" sz="10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Existence d’un dispositif de bruitage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 par une vignette du VE ou VEH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Tableau de bord du véhicule sans voyant actif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Niveau de charge de la batterie &gt; 20%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Absence de choc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plan du site avec les zones à risques technologiques et accueil sécurité </a:t>
            </a:r>
          </a:p>
        </p:txBody>
      </p:sp>
      <p:pic>
        <p:nvPicPr>
          <p:cNvPr id="14" name="Image 13" descr="Une image contenant Panneau de signalisation, jaune, signe&#10;&#10;Description générée automatiquement">
            <a:extLst>
              <a:ext uri="{FF2B5EF4-FFF2-40B4-BE49-F238E27FC236}">
                <a16:creationId xmlns:a16="http://schemas.microsoft.com/office/drawing/2014/main" xmlns="" id="{282450D1-EF9E-AB27-7B01-D5170896F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38" y="1492497"/>
            <a:ext cx="948807" cy="69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Une image contenant Panneau de signalisation, signe, jaune, symbole&#10;&#10;Description générée automatiquement">
            <a:extLst>
              <a:ext uri="{FF2B5EF4-FFF2-40B4-BE49-F238E27FC236}">
                <a16:creationId xmlns:a16="http://schemas.microsoft.com/office/drawing/2014/main" xmlns="" id="{9BD08894-661F-6DFB-A975-48F95C892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64" y="2180221"/>
            <a:ext cx="948807" cy="71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939249C-BA58-1A22-7014-BC8DEDD85603}"/>
              </a:ext>
            </a:extLst>
          </p:cNvPr>
          <p:cNvSpPr txBox="1"/>
          <p:nvPr/>
        </p:nvSpPr>
        <p:spPr>
          <a:xfrm>
            <a:off x="304588" y="3457691"/>
            <a:ext cx="6721052" cy="10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fr-FR" sz="1000" b="1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Autres procédures et documentation à prendre en compte par les sites industriels</a:t>
            </a:r>
            <a:endParaRPr lang="fr-FR" sz="1000">
              <a:solidFill>
                <a:srgbClr val="212C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Procédures internes : plan de prévention, permis de feu, protocole de sécurité, DRPCE, DU, livret d’accueil, consignes aux bornes de chargement, plan de circulation et stationnement, affichage entrée </a:t>
            </a: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site, accueil sécurité sur le site, sensibiliser sur les risques et le comportement en cas d’incident …</a:t>
            </a:r>
            <a:endParaRPr lang="fr-FR" sz="1000">
              <a:solidFill>
                <a:srgbClr val="212C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d’urgence pour intégrer une fiche </a:t>
            </a:r>
            <a:r>
              <a:rPr lang="fr-FR" sz="10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10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eflexe liées aux accidents potentiels générés par ce type de véhicule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BA17F8E-6257-06F6-57E0-741386E1D75D}"/>
              </a:ext>
            </a:extLst>
          </p:cNvPr>
          <p:cNvSpPr txBox="1"/>
          <p:nvPr/>
        </p:nvSpPr>
        <p:spPr>
          <a:xfrm rot="20870322">
            <a:off x="6389247" y="2760742"/>
            <a:ext cx="2473036" cy="59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050" b="1">
                <a:solidFill>
                  <a:srgbClr val="4381A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Remorquage en cas de panne sur un véhicule à motorisation électrique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A045542F-F9C5-DE68-A7F2-8A2237133EFE}"/>
              </a:ext>
            </a:extLst>
          </p:cNvPr>
          <p:cNvSpPr txBox="1"/>
          <p:nvPr/>
        </p:nvSpPr>
        <p:spPr>
          <a:xfrm rot="731141">
            <a:off x="6513057" y="3633646"/>
            <a:ext cx="2225416" cy="59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050" b="1">
                <a:solidFill>
                  <a:srgbClr val="4381A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Implantation et équipement d’une borne de recharge ou IRVE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804CEAD-FD69-1E21-1256-252AE47C2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825" y="1669774"/>
            <a:ext cx="1041222" cy="677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FEB434E-AB60-A963-4AFE-9652C5041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366" y="1789960"/>
            <a:ext cx="852934" cy="6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69" y="162171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/>
              <a:t>Mesures de maîtrise des risques</a:t>
            </a:r>
            <a:endParaRPr lang="fr-FR" b="1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562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12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26BA51C-1152-759D-3D9C-C23B36E4807F}"/>
              </a:ext>
            </a:extLst>
          </p:cNvPr>
          <p:cNvSpPr txBox="1"/>
          <p:nvPr/>
        </p:nvSpPr>
        <p:spPr>
          <a:xfrm>
            <a:off x="0" y="942981"/>
            <a:ext cx="75922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Bef>
                <a:spcPts val="600"/>
              </a:spcBef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Autorisation d’accès et circulation dans les zones &lt; 15m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B856EEE-E230-A094-506C-B0CF1D860CE7}"/>
              </a:ext>
            </a:extLst>
          </p:cNvPr>
          <p:cNvSpPr txBox="1"/>
          <p:nvPr/>
        </p:nvSpPr>
        <p:spPr>
          <a:xfrm>
            <a:off x="465301" y="1453293"/>
            <a:ext cx="8320559" cy="286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fr-FR" sz="1200" b="1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Mêmes</a:t>
            </a:r>
            <a:r>
              <a:rPr lang="fr-FR" sz="1200" b="1" dirty="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préconisations que précédemment et s’ajoutent :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fr-FR" sz="1200" dirty="0">
              <a:solidFill>
                <a:srgbClr val="212C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 du conducteur aux règles de base et de sécurité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Autorisation d’accès spécifique en zone à risques technologiques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Surveillance visuelle adéquate du véhicule pendant toute la durée de sa présence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des risques spécifique pour prise en compte dans POI, protocole de chargement/déchargement, EDD par effets dominos, etc…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à niveau des moyens de défense incendie (fixe ou mobiles) pour protéger certains équipements identifiés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en place d’extincteurs à eau ou à poudre </a:t>
            </a:r>
            <a:r>
              <a:rPr lang="fr-FR" sz="1200" u="sng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nécessaire</a:t>
            </a: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afin de se prémunir de tout départ de feu pouvant engendrer un sur - accident sur la batterie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r-FR" sz="1200" dirty="0">
              <a:solidFill>
                <a:srgbClr val="212C3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3CC9E08-D0CE-95E7-79A9-0C44E1D36F73}"/>
              </a:ext>
            </a:extLst>
          </p:cNvPr>
          <p:cNvSpPr txBox="1"/>
          <p:nvPr/>
        </p:nvSpPr>
        <p:spPr>
          <a:xfrm rot="731141">
            <a:off x="5580011" y="1975469"/>
            <a:ext cx="2939819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05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Interdiction d’Implantation d’une borne de recharge ou IRVE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5C057D9-623E-3850-A14B-8A9084CF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09" y="1234665"/>
            <a:ext cx="641264" cy="58826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2EF5D586-A2F3-2C1D-DBC2-AACB0481D84E}"/>
              </a:ext>
            </a:extLst>
          </p:cNvPr>
          <p:cNvCxnSpPr/>
          <p:nvPr/>
        </p:nvCxnSpPr>
        <p:spPr>
          <a:xfrm flipH="1">
            <a:off x="7216544" y="1130757"/>
            <a:ext cx="961464" cy="823759"/>
          </a:xfrm>
          <a:prstGeom prst="line">
            <a:avLst/>
          </a:prstGeom>
          <a:ln>
            <a:solidFill>
              <a:srgbClr val="CE00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17A77145-9297-1987-D34E-71DA0D0548DC}"/>
              </a:ext>
            </a:extLst>
          </p:cNvPr>
          <p:cNvCxnSpPr>
            <a:cxnSpLocks/>
          </p:cNvCxnSpPr>
          <p:nvPr/>
        </p:nvCxnSpPr>
        <p:spPr>
          <a:xfrm>
            <a:off x="7265254" y="1205205"/>
            <a:ext cx="760252" cy="788383"/>
          </a:xfrm>
          <a:prstGeom prst="line">
            <a:avLst/>
          </a:prstGeom>
          <a:ln>
            <a:solidFill>
              <a:srgbClr val="CE00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0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562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13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26BA51C-1152-759D-3D9C-C23B36E4807F}"/>
              </a:ext>
            </a:extLst>
          </p:cNvPr>
          <p:cNvSpPr txBox="1"/>
          <p:nvPr/>
        </p:nvSpPr>
        <p:spPr>
          <a:xfrm>
            <a:off x="0" y="861489"/>
            <a:ext cx="611638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Bef>
                <a:spcPts val="600"/>
              </a:spcBef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 incendie et intervention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05C26A5-F0D8-122F-5963-B77006A5AC0B}"/>
              </a:ext>
            </a:extLst>
          </p:cNvPr>
          <p:cNvSpPr txBox="1"/>
          <p:nvPr/>
        </p:nvSpPr>
        <p:spPr>
          <a:xfrm>
            <a:off x="220773" y="1330346"/>
            <a:ext cx="88420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3C4A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risque d'incendie sur un véhicule électrique n'est pas supérieur au risque d'incendie sur un véhicule à essence ou diesel.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3C4A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fait, il semble que ce soit moins. Cependant, les feux de batterie sont plus difficiles à éteindre.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3C4A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C'est un fait, qu'un incendie dans les véhicules électriques peut se propager beaucoup plus rapidement et est beaucoup plus difficile à contrôler.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2493804-F922-3EF8-C030-E00F4BAAA3E9}"/>
              </a:ext>
            </a:extLst>
          </p:cNvPr>
          <p:cNvSpPr txBox="1"/>
          <p:nvPr/>
        </p:nvSpPr>
        <p:spPr>
          <a:xfrm>
            <a:off x="172608" y="2761130"/>
            <a:ext cx="8332536" cy="177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à la 1</a:t>
            </a:r>
            <a:r>
              <a:rPr lang="fr-FR" sz="1200" baseline="300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intervention</a:t>
            </a:r>
          </a:p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 aux situations d’urgence – CAT interventions d’urgence sur VE – VEH</a:t>
            </a:r>
            <a:endParaRPr lang="fr-FR" sz="900" dirty="0">
              <a:solidFill>
                <a:srgbClr val="212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reflexe et stratégie d’intervention</a:t>
            </a:r>
          </a:p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des secours extérieurs</a:t>
            </a:r>
          </a:p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Partage d’expérience avec les SDIS </a:t>
            </a:r>
          </a:p>
          <a:p>
            <a:pPr marL="914400" lvl="1">
              <a:lnSpc>
                <a:spcPct val="107000"/>
              </a:lnSpc>
              <a:spcAft>
                <a:spcPts val="750"/>
              </a:spcAft>
            </a:pPr>
            <a:r>
              <a:rPr lang="fr-FR" sz="1200" dirty="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opérationnel départemental de référence / interventions d’urgence sur les véhicules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7E23F51D-FF4C-9ADB-0A1F-2691F533C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7" y="2373265"/>
            <a:ext cx="939027" cy="3231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F6F7EF94-C760-430C-38E2-208069783A1E}"/>
              </a:ext>
            </a:extLst>
          </p:cNvPr>
          <p:cNvSpPr txBox="1"/>
          <p:nvPr/>
        </p:nvSpPr>
        <p:spPr>
          <a:xfrm>
            <a:off x="1084445" y="2329552"/>
            <a:ext cx="459278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8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Propositions du groupe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92C921B6-411B-85D8-CB96-63CB8BF5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69" y="162171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/>
              <a:t>Mesures de maîtrise des risques</a:t>
            </a:r>
            <a:endParaRPr lang="fr-FR" b="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691AC38-5217-ADFB-0351-FFEEE3A54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868" y="2214220"/>
            <a:ext cx="1668524" cy="23236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776D966-E1F1-829F-CE3D-EAB919911568}"/>
              </a:ext>
            </a:extLst>
          </p:cNvPr>
          <p:cNvSpPr txBox="1"/>
          <p:nvPr/>
        </p:nvSpPr>
        <p:spPr>
          <a:xfrm>
            <a:off x="7150177" y="4502720"/>
            <a:ext cx="19938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(Version n°7 SR - 01/06/2020)</a:t>
            </a:r>
            <a:endParaRPr lang="fr-F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DB89BAF-F5D8-4150-8BFC-A1CC9BE6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40FB7C8-B244-4470-A2CD-C432494F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57009"/>
            <a:ext cx="8243886" cy="612815"/>
          </a:xfrm>
        </p:spPr>
        <p:txBody>
          <a:bodyPr/>
          <a:lstStyle/>
          <a:p>
            <a:r>
              <a:rPr lang="fr-FR" sz="1800">
                <a:solidFill>
                  <a:schemeClr val="accent5"/>
                </a:solidFill>
                <a:latin typeface="Verdana" panose="020B0604030504040204" pitchFamily="34" charset="0"/>
              </a:rPr>
              <a:t>Exemples de solutions </a:t>
            </a:r>
            <a:endParaRPr lang="fr-FR" sz="200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2F8EE0B-0DD6-41CC-20DB-46698266C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739"/>
          <a:stretch/>
        </p:blipFill>
        <p:spPr>
          <a:xfrm>
            <a:off x="201498" y="1290410"/>
            <a:ext cx="2447359" cy="16470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ED0190C-06E8-0016-72BC-65BEF13ED0FB}"/>
              </a:ext>
            </a:extLst>
          </p:cNvPr>
          <p:cNvSpPr txBox="1"/>
          <p:nvPr/>
        </p:nvSpPr>
        <p:spPr>
          <a:xfrm>
            <a:off x="5096216" y="2043072"/>
            <a:ext cx="3450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252525"/>
                </a:solidFill>
                <a:latin typeface="+mj-lt"/>
              </a:rPr>
              <a:t>Cellule d'intervention et d'immersion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A63F3A7-4914-B58A-779C-D9A71369A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857" y="1302560"/>
            <a:ext cx="2117895" cy="18399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699247D-D04E-D542-711D-02E580245A94}"/>
              </a:ext>
            </a:extLst>
          </p:cNvPr>
          <p:cNvSpPr txBox="1"/>
          <p:nvPr/>
        </p:nvSpPr>
        <p:spPr>
          <a:xfrm>
            <a:off x="457370" y="3370210"/>
            <a:ext cx="8618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fr-FR">
                <a:latin typeface="Calibri" panose="020F0502020204030204" pitchFamily="34" charset="0"/>
              </a:rPr>
              <a:t>Attention à l’évacuation après immersion : prévoir des engins lourds de levage et transport (poids important) </a:t>
            </a:r>
          </a:p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fr-FR">
                <a:latin typeface="Calibri" panose="020F0502020204030204" pitchFamily="34" charset="0"/>
              </a:rPr>
              <a:t>Gros volume d’eau à traiter </a:t>
            </a:r>
          </a:p>
        </p:txBody>
      </p:sp>
    </p:spTree>
    <p:extLst>
      <p:ext uri="{BB962C8B-B14F-4D97-AF65-F5344CB8AC3E}">
        <p14:creationId xmlns:p14="http://schemas.microsoft.com/office/powerpoint/2010/main" val="314179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DB89BAF-F5D8-4150-8BFC-A1CC9BE6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40FB7C8-B244-4470-A2CD-C432494F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4" y="173539"/>
            <a:ext cx="3953606" cy="612815"/>
          </a:xfrm>
        </p:spPr>
        <p:txBody>
          <a:bodyPr/>
          <a:lstStyle/>
          <a:p>
            <a:r>
              <a:rPr lang="fr-FR" sz="1800" dirty="0">
                <a:solidFill>
                  <a:schemeClr val="accent5"/>
                </a:solidFill>
                <a:latin typeface="Verdana" panose="020B0604030504040204" pitchFamily="34" charset="0"/>
              </a:rPr>
              <a:t>Exemples de solutions </a:t>
            </a:r>
            <a:endParaRPr lang="fr-FR" sz="20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Bridgehill Car Fire Blanket PRO X">
            <a:extLst>
              <a:ext uri="{FF2B5EF4-FFF2-40B4-BE49-F238E27FC236}">
                <a16:creationId xmlns:a16="http://schemas.microsoft.com/office/drawing/2014/main" xmlns="" id="{BAF178FC-30E7-7C54-35F5-183F0A3E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776517"/>
            <a:ext cx="1695550" cy="15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dgehill Car Fire Blanket PRO X">
            <a:extLst>
              <a:ext uri="{FF2B5EF4-FFF2-40B4-BE49-F238E27FC236}">
                <a16:creationId xmlns:a16="http://schemas.microsoft.com/office/drawing/2014/main" xmlns="" id="{D28CA0A4-170C-0507-91FE-62758D22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26" y="839788"/>
            <a:ext cx="1626325" cy="1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5DB8900-27D9-F485-4183-C02731391A12}"/>
              </a:ext>
            </a:extLst>
          </p:cNvPr>
          <p:cNvSpPr txBox="1"/>
          <p:nvPr/>
        </p:nvSpPr>
        <p:spPr>
          <a:xfrm>
            <a:off x="1508326" y="2378252"/>
            <a:ext cx="6516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252525"/>
                </a:solidFill>
                <a:latin typeface="+mj-lt"/>
              </a:rPr>
              <a:t>Couverture anti-feu voiture électrique et chariot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04F047CF-A1E2-0F47-89CB-D65465970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014" y="865611"/>
            <a:ext cx="2194465" cy="138615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740D2911-3E05-B5D1-7770-1A9ADC281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207" y="338769"/>
            <a:ext cx="1538122" cy="19391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A096F43-E700-3E77-E438-91AF74A96FF3}"/>
              </a:ext>
            </a:extLst>
          </p:cNvPr>
          <p:cNvSpPr txBox="1"/>
          <p:nvPr/>
        </p:nvSpPr>
        <p:spPr>
          <a:xfrm>
            <a:off x="262618" y="2686029"/>
            <a:ext cx="86187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fr-FR" sz="1600">
                <a:latin typeface="Calibri" panose="020F0502020204030204" pitchFamily="34" charset="0"/>
                <a:ea typeface="Times New Roman" panose="02020603050405020304" pitchFamily="18" charset="0"/>
              </a:rPr>
              <a:t>Permet d’isoler le VE et couper le flux thermique en attendant l’arrivée des secours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>
                <a:latin typeface="Calibri" panose="020F0502020204030204" pitchFamily="34" charset="0"/>
              </a:rPr>
              <a:t>Attention à sa mise en œuvre : la coupler avec du refroidissement à l’eau (rampe brouillard d’eau)</a:t>
            </a:r>
          </a:p>
          <a:p>
            <a:pPr marL="285750" lvl="0" indent="-285750">
              <a:buFont typeface="Symbol" panose="05050102010706020507" pitchFamily="18" charset="2"/>
              <a:buChar char="Þ"/>
            </a:pPr>
            <a:endParaRPr lang="fr-FR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2943115-E292-431C-349F-6D45F33BA1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18"/>
          <a:stretch/>
        </p:blipFill>
        <p:spPr>
          <a:xfrm>
            <a:off x="3759313" y="3341397"/>
            <a:ext cx="1813545" cy="13361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B1B6C96-1A11-44A1-5409-972431005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041" y="3341397"/>
            <a:ext cx="1745216" cy="13007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529A33A-C79D-0E02-0307-90B57C575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416" y="3252408"/>
            <a:ext cx="2674714" cy="17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DB89BAF-F5D8-4150-8BFC-A1CC9BE6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FA49-21E2-724C-908D-C94627BF1DA7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40FB7C8-B244-4470-A2CD-C432494F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57009"/>
            <a:ext cx="8243886" cy="612815"/>
          </a:xfrm>
        </p:spPr>
        <p:txBody>
          <a:bodyPr/>
          <a:lstStyle/>
          <a:p>
            <a:r>
              <a:rPr lang="fr-FR" sz="1800">
                <a:solidFill>
                  <a:schemeClr val="accent5"/>
                </a:solidFill>
                <a:latin typeface="Verdana" panose="020B0604030504040204" pitchFamily="34" charset="0"/>
              </a:rPr>
              <a:t>Exemples de solutions </a:t>
            </a:r>
            <a:endParaRPr lang="fr-FR" sz="200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151FF72A-E2DE-AC0B-31A9-7DA1C981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3" y="955362"/>
            <a:ext cx="1858128" cy="136617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DD3D0782-26A2-8AF8-551B-607885A15EA9}"/>
              </a:ext>
            </a:extLst>
          </p:cNvPr>
          <p:cNvSpPr txBox="1"/>
          <p:nvPr/>
        </p:nvSpPr>
        <p:spPr>
          <a:xfrm>
            <a:off x="317483" y="2417861"/>
            <a:ext cx="3301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>
                <a:solidFill>
                  <a:srgbClr val="252525"/>
                </a:solidFill>
                <a:latin typeface="+mj-lt"/>
              </a:rPr>
              <a:t>Système d’extinction des batteries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96922EEE-D12A-E624-2D80-D56541E66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3" y="3101264"/>
            <a:ext cx="5281389" cy="13661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CEA0AD4-0892-4327-1EAE-84345142E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000" y="955363"/>
            <a:ext cx="1787662" cy="13361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30614B6-A95B-174A-82BF-AAB31C06513F}"/>
              </a:ext>
            </a:extLst>
          </p:cNvPr>
          <p:cNvSpPr txBox="1"/>
          <p:nvPr/>
        </p:nvSpPr>
        <p:spPr>
          <a:xfrm>
            <a:off x="4200129" y="1124254"/>
            <a:ext cx="46263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fr-FR" sz="1400">
                <a:latin typeface="Calibri" panose="020F0502020204030204" pitchFamily="34" charset="0"/>
                <a:ea typeface="Times New Roman" panose="02020603050405020304" pitchFamily="18" charset="0"/>
              </a:rPr>
              <a:t>Permet d’atteindre directement l’intérieur de la batterie. </a:t>
            </a:r>
          </a:p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fr-FR" sz="1400">
                <a:latin typeface="Calibri" panose="020F0502020204030204" pitchFamily="34" charset="0"/>
                <a:ea typeface="Times New Roman" panose="02020603050405020304" pitchFamily="18" charset="0"/>
              </a:rPr>
              <a:t>Attention à la récupération et au traitement des eaux d’extinction qui sont potentiellement chargées en électrolytes de la batterie (Problématique environnementale)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698CD63-DBB3-40D1-BB0D-9A2F32828E54}"/>
              </a:ext>
            </a:extLst>
          </p:cNvPr>
          <p:cNvSpPr txBox="1"/>
          <p:nvPr/>
        </p:nvSpPr>
        <p:spPr>
          <a:xfrm>
            <a:off x="5380072" y="3069363"/>
            <a:ext cx="32239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fr-FR" sz="1400">
                <a:latin typeface="Calibri" panose="020F0502020204030204" pitchFamily="34" charset="0"/>
                <a:ea typeface="Times New Roman" panose="02020603050405020304" pitchFamily="18" charset="0"/>
              </a:rPr>
              <a:t>Utilisation directement sur la batterie elle-même donc difficile d’accès sur les VE</a:t>
            </a:r>
          </a:p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fr-FR" sz="1400">
                <a:latin typeface="Calibri" panose="020F0502020204030204" pitchFamily="34" charset="0"/>
                <a:ea typeface="Times New Roman" panose="02020603050405020304" pitchFamily="18" charset="0"/>
              </a:rPr>
              <a:t>Ok pour les petits équipements (téléphone portable, vélo électrique, trottinettes,..) </a:t>
            </a:r>
          </a:p>
        </p:txBody>
      </p:sp>
    </p:spTree>
    <p:extLst>
      <p:ext uri="{BB962C8B-B14F-4D97-AF65-F5344CB8AC3E}">
        <p14:creationId xmlns:p14="http://schemas.microsoft.com/office/powerpoint/2010/main" val="164094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41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27F0538-CA0F-4546-8FB2-B919FD35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9657" y="4711500"/>
            <a:ext cx="504000" cy="432000"/>
          </a:xfrm>
        </p:spPr>
        <p:txBody>
          <a:bodyPr/>
          <a:lstStyle/>
          <a:p>
            <a:fld id="{DDA3762B-F334-4886-82B4-4D05CE0B0D31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xmlns="" id="{D50A36A5-F607-3A54-AE4E-EA439EBE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31" y="113289"/>
            <a:ext cx="7907711" cy="58406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 sz="2400"/>
              <a:t>Mobilité électrique : les chiffres-clés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0BBA12A-7E9E-9C4F-F487-962EAF90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58" y="924797"/>
            <a:ext cx="4382883" cy="33698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00A379D3-AFB5-23EE-748A-AA409DD4B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08" y="924639"/>
            <a:ext cx="3439134" cy="34457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518A6D1-7DB0-44A5-4C8C-C702AAAE3716}"/>
              </a:ext>
            </a:extLst>
          </p:cNvPr>
          <p:cNvSpPr txBox="1"/>
          <p:nvPr/>
        </p:nvSpPr>
        <p:spPr>
          <a:xfrm>
            <a:off x="700953" y="4477090"/>
            <a:ext cx="7849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Mulish"/>
              </a:rPr>
              <a:t>491 866 véhicules électriques et hybrides rechargeables légers neufs immatriculés en 2023, soit une hausse de </a:t>
            </a:r>
            <a:r>
              <a:rPr lang="fr-FR" dirty="0">
                <a:solidFill>
                  <a:srgbClr val="424242"/>
                </a:solidFill>
                <a:highlight>
                  <a:srgbClr val="FFFFFF"/>
                </a:highlight>
                <a:latin typeface="Mulish"/>
              </a:rPr>
              <a:t>16,1 % par rapport à 2022.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79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rIns="0" anchor="ctr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 b="1"/>
              <a:t>Contexte - Origine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E57600"/>
          </a:solidFill>
        </p:spPr>
        <p:txBody>
          <a:bodyPr vert="horz" wrap="square" lIns="180000" tIns="180000" rIns="180000" bIns="180000" rtlCol="0" anchor="ctr">
            <a:spAutoFit/>
          </a:bodyPr>
          <a:lstStyle/>
          <a:p>
            <a:fld id="{DDA3762B-F334-4886-82B4-4D05CE0B0D3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AC4ECA-3066-4EF6-77EA-9396A92011C3}"/>
              </a:ext>
            </a:extLst>
          </p:cNvPr>
          <p:cNvSpPr txBox="1"/>
          <p:nvPr/>
        </p:nvSpPr>
        <p:spPr>
          <a:xfrm>
            <a:off x="228600" y="1055333"/>
            <a:ext cx="5567082" cy="3771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07000"/>
              </a:lnSpc>
              <a:buFont typeface="Arial"/>
              <a:buChar char="•"/>
            </a:pPr>
            <a:r>
              <a:rPr lang="fr-FR" sz="1600" dirty="0">
                <a:solidFill>
                  <a:srgbClr val="3C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et la réglementation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1845" lvl="3" indent="-171450">
              <a:spcBef>
                <a:spcPts val="300"/>
              </a:spcBef>
              <a:buFont typeface="Wingdings" panose="05000000000000000000" pitchFamily="2" charset="2"/>
              <a:buChar char="ð"/>
              <a:defRPr/>
            </a:pP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Véhicules à faibles émissions (VFE) en 2030</a:t>
            </a:r>
          </a:p>
          <a:p>
            <a:pPr marL="791845" lvl="3" indent="-171450">
              <a:spcBef>
                <a:spcPts val="300"/>
              </a:spcBef>
              <a:buFont typeface="Wingdings" panose="05000000000000000000" pitchFamily="2" charset="2"/>
              <a:buChar char="ð"/>
              <a:defRPr/>
            </a:pP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 d’IRVE dans les entreprises </a:t>
            </a:r>
          </a:p>
          <a:p>
            <a:pPr marL="2857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fr-FR" sz="1600" dirty="0">
                <a:solidFill>
                  <a:srgbClr val="3C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 des adhérents / accompagner les industriels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1845" lvl="3" indent="-171450">
              <a:spcBef>
                <a:spcPts val="300"/>
              </a:spcBef>
              <a:buFont typeface="Wingdings" panose="05000000000000000000" pitchFamily="2" charset="2"/>
              <a:buChar char="ð"/>
              <a:defRPr/>
            </a:pP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 de VE sur nos sites industriels</a:t>
            </a:r>
            <a:endParaRPr lang="fr-FR" sz="1100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1845" lvl="3" indent="-171450">
              <a:spcBef>
                <a:spcPts val="300"/>
              </a:spcBef>
              <a:buFont typeface="Wingdings" panose="05000000000000000000" pitchFamily="2" charset="2"/>
              <a:buChar char="ð"/>
              <a:defRPr/>
            </a:pP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changement </a:t>
            </a:r>
          </a:p>
          <a:p>
            <a:pPr marL="791845" lvl="3" indent="-171450">
              <a:spcBef>
                <a:spcPts val="300"/>
              </a:spcBef>
              <a:buFont typeface="Wingdings" panose="05000000000000000000" pitchFamily="2" charset="2"/>
              <a:buChar char="ð"/>
              <a:defRPr/>
            </a:pP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S’appuyer sur le modèle du Guide </a:t>
            </a:r>
            <a:r>
              <a:rPr lang="fr-FR" sz="1100" dirty="0" err="1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Gesip</a:t>
            </a: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GNV</a:t>
            </a:r>
          </a:p>
          <a:p>
            <a:pPr marL="285750" indent="-285750">
              <a:lnSpc>
                <a:spcPct val="107000"/>
              </a:lnSpc>
              <a:buFont typeface="Arial"/>
              <a:buChar char="•"/>
            </a:pPr>
            <a:r>
              <a:rPr lang="fr-FR" sz="1600" dirty="0">
                <a:solidFill>
                  <a:srgbClr val="3C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VE sur le marché Français en forte augmentation depuis 2020 </a:t>
            </a:r>
          </a:p>
          <a:p>
            <a:pPr marL="791845" marR="0" lvl="3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Augmentation du </a:t>
            </a: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d’accès de VE su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 les sites industriels</a:t>
            </a:r>
            <a:endParaRPr lang="fr-FR" sz="11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/>
              <a:buChar char="•"/>
            </a:pPr>
            <a:r>
              <a:rPr lang="fr-FR" sz="1600" dirty="0">
                <a:solidFill>
                  <a:srgbClr val="3C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Nouveaux phénomènes dangereux</a:t>
            </a:r>
          </a:p>
          <a:p>
            <a:pPr marL="791845" lvl="3" indent="-171450">
              <a:spcBef>
                <a:spcPts val="300"/>
              </a:spcBef>
              <a:buFont typeface="Wingdings" panose="05000000000000000000" pitchFamily="2" charset="2"/>
              <a:buChar char="ð"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Effet domino lié à l’emballement thermique</a:t>
            </a:r>
            <a:r>
              <a:rPr lang="fr-FR" sz="11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11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/>
              <a:buChar char="•"/>
            </a:pPr>
            <a:r>
              <a:rPr lang="fr-FR" sz="1600" dirty="0">
                <a:solidFill>
                  <a:srgbClr val="3C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en cas de feu plus complexe</a:t>
            </a:r>
          </a:p>
          <a:p>
            <a:pPr marL="791845" marR="0" lvl="3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Présence d’une batterie Li-Ion</a:t>
            </a:r>
            <a:endParaRPr lang="fr-FR" sz="1100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395" marR="0" lvl="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100" dirty="0">
              <a:solidFill>
                <a:srgbClr val="70AD4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0395" marR="0" lvl="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100" dirty="0">
              <a:solidFill>
                <a:srgbClr val="70AD4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12BE5D5-00AE-B253-B035-E2FF1FCA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699" y="820576"/>
            <a:ext cx="3711301" cy="35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84574"/>
            <a:ext cx="8358187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/>
              <a:t>Objectifs du Guide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0708" y="4718319"/>
            <a:ext cx="504000" cy="432000"/>
          </a:xfrm>
          <a:solidFill>
            <a:srgbClr val="E57600"/>
          </a:solidFill>
        </p:spPr>
        <p:txBody>
          <a:bodyPr vert="horz" wrap="square" lIns="180000" tIns="180000" rIns="180000" bIns="180000" rtlCol="0" anchor="ctr">
            <a:spAutoFit/>
          </a:bodyPr>
          <a:lstStyle/>
          <a:p>
            <a:fld id="{DDA3762B-F334-4886-82B4-4D05CE0B0D31}" type="slidenum">
              <a:rPr lang="fr-FR"/>
              <a:pPr/>
              <a:t>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651556B-1DD2-556A-B3DB-3A840DABBCBE}"/>
              </a:ext>
            </a:extLst>
          </p:cNvPr>
          <p:cNvSpPr txBox="1"/>
          <p:nvPr/>
        </p:nvSpPr>
        <p:spPr>
          <a:xfrm>
            <a:off x="350497" y="1006674"/>
            <a:ext cx="8012241" cy="31301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Présenter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les 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véhicules électriques 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susceptibles d’intervenir sur un établissement industriel ainsi que les 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bornes de recharge 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nécessaires à ces véhicules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Définir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les 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risques spécifiques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et 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dangers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correspondants de ces véhicules et équipements associés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Proposer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des 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mesures préventives 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à mettre en place telles contraintes d’accès de ces véhicules et 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formations des exploitants 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des installations et des chauffeurs de ces véhicules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Définir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des 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mesures de 1</a:t>
            </a:r>
            <a:r>
              <a:rPr lang="fr-FR" sz="1700" b="1" baseline="30000">
                <a:solidFill>
                  <a:srgbClr val="212C3B"/>
                </a:solidFill>
                <a:latin typeface="Arial"/>
                <a:ea typeface="Calibri"/>
                <a:cs typeface="Times New Roman"/>
              </a:rPr>
              <a:t>è</a:t>
            </a:r>
            <a:r>
              <a:rPr lang="fr-FR" sz="1700" b="1" baseline="300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re</a:t>
            </a:r>
            <a:r>
              <a:rPr lang="fr-FR" sz="17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intervention </a:t>
            </a:r>
            <a:r>
              <a:rPr lang="fr-FR" sz="17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en cas de sinistre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E9BA0FD-18A6-8A3D-BE8D-FC648302E66F}"/>
              </a:ext>
            </a:extLst>
          </p:cNvPr>
          <p:cNvSpPr txBox="1"/>
          <p:nvPr/>
        </p:nvSpPr>
        <p:spPr>
          <a:xfrm rot="20812970">
            <a:off x="6754289" y="3767494"/>
            <a:ext cx="2195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solidFill>
                  <a:srgbClr val="00B050"/>
                </a:solidFill>
              </a:rPr>
              <a:t>Notre retour d’expérience sur le sujet étant encore limité……Guide version 0</a:t>
            </a:r>
          </a:p>
        </p:txBody>
      </p:sp>
    </p:spTree>
    <p:extLst>
      <p:ext uri="{BB962C8B-B14F-4D97-AF65-F5344CB8AC3E}">
        <p14:creationId xmlns:p14="http://schemas.microsoft.com/office/powerpoint/2010/main" val="144275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72" y="209134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 b="1"/>
              <a:t>Descriptif technique de véhicules électriques hybrides et recharge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635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3827357-6EC2-CF9F-3AF5-C890695E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521" y="952837"/>
            <a:ext cx="3316511" cy="16765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1AE7E4C-408F-C168-F058-590D07FC052E}"/>
              </a:ext>
            </a:extLst>
          </p:cNvPr>
          <p:cNvSpPr txBox="1"/>
          <p:nvPr/>
        </p:nvSpPr>
        <p:spPr>
          <a:xfrm>
            <a:off x="438517" y="1492201"/>
            <a:ext cx="4687272" cy="1256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r-FR" sz="18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Le véhicule électrique est équipé d'un moteur électrique alimenté par </a:t>
            </a:r>
            <a:r>
              <a:rPr lang="fr-FR" sz="1800" b="1">
                <a:solidFill>
                  <a:schemeClr val="accent6"/>
                </a:solidFill>
                <a:effectLst/>
                <a:latin typeface="Arial"/>
                <a:ea typeface="Calibri"/>
                <a:cs typeface="Times New Roman"/>
              </a:rPr>
              <a:t>une batterie </a:t>
            </a:r>
            <a:r>
              <a:rPr lang="fr-FR" sz="18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intégrée au lieu d'un moteur thermique (essence/GO)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EC21D88-D7FA-EB6F-8E2B-87B1507C2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10" y="2680557"/>
            <a:ext cx="3554276" cy="19996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39F87FB-0741-57CE-BA9F-DC1D3D661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384" y="2912496"/>
            <a:ext cx="3203419" cy="18013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CB9040D-829E-E9FB-8595-AFBED1B256BE}"/>
              </a:ext>
            </a:extLst>
          </p:cNvPr>
          <p:cNvSpPr txBox="1"/>
          <p:nvPr/>
        </p:nvSpPr>
        <p:spPr>
          <a:xfrm>
            <a:off x="-217643" y="1024353"/>
            <a:ext cx="4492126" cy="367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sz="1800" b="1">
                <a:solidFill>
                  <a:schemeClr val="accent6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Principe d’un véhicule électrique</a:t>
            </a:r>
          </a:p>
        </p:txBody>
      </p:sp>
    </p:spTree>
    <p:extLst>
      <p:ext uri="{BB962C8B-B14F-4D97-AF65-F5344CB8AC3E}">
        <p14:creationId xmlns:p14="http://schemas.microsoft.com/office/powerpoint/2010/main" val="69189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72" y="287297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 b="1"/>
              <a:t>Descriptif technique des batteries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635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3CD84E7-7EA2-DB55-05F1-56DC3E3F3BDC}"/>
              </a:ext>
            </a:extLst>
          </p:cNvPr>
          <p:cNvSpPr txBox="1"/>
          <p:nvPr/>
        </p:nvSpPr>
        <p:spPr>
          <a:xfrm>
            <a:off x="-224131" y="1071977"/>
            <a:ext cx="5306667" cy="367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/>
                <a:cs typeface="Times New Roman"/>
              </a:rPr>
              <a:t>Données techniques sur les batteries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B0DC57A-9A9B-7EE1-C573-15CF24D3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72" y="1558281"/>
            <a:ext cx="3104624" cy="17292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E524912B-F4CD-9D76-6A13-42699EA4D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71"/>
          <a:stretch/>
        </p:blipFill>
        <p:spPr>
          <a:xfrm>
            <a:off x="5184907" y="932108"/>
            <a:ext cx="3722873" cy="356189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AF62AB9-665E-520F-7240-678F1D092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20407">
            <a:off x="3919476" y="3309577"/>
            <a:ext cx="1136810" cy="32311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F367BA4B-0D88-316A-76C2-1973BD64F240}"/>
              </a:ext>
            </a:extLst>
          </p:cNvPr>
          <p:cNvSpPr txBox="1"/>
          <p:nvPr/>
        </p:nvSpPr>
        <p:spPr>
          <a:xfrm>
            <a:off x="1370438" y="3471135"/>
            <a:ext cx="155863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Arial"/>
                <a:cs typeface="Calibri"/>
              </a:rPr>
              <a:t>200 à 400 kg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D29C579-28A4-0DCC-ECBF-C94C96A89EE0}"/>
              </a:ext>
            </a:extLst>
          </p:cNvPr>
          <p:cNvSpPr txBox="1"/>
          <p:nvPr/>
        </p:nvSpPr>
        <p:spPr>
          <a:xfrm>
            <a:off x="-398369" y="3931294"/>
            <a:ext cx="6486033" cy="367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/>
                <a:cs typeface="Times New Roman"/>
              </a:rPr>
              <a:t>Les batteries Li-Ion et LMP (Lithium Métal Polymère)</a:t>
            </a:r>
          </a:p>
        </p:txBody>
      </p:sp>
    </p:spTree>
    <p:extLst>
      <p:ext uri="{BB962C8B-B14F-4D97-AF65-F5344CB8AC3E}">
        <p14:creationId xmlns:p14="http://schemas.microsoft.com/office/powerpoint/2010/main" val="303305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72" y="287297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 b="1"/>
              <a:t>Descriptif technique des batteries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635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3CD84E7-7EA2-DB55-05F1-56DC3E3F3BDC}"/>
              </a:ext>
            </a:extLst>
          </p:cNvPr>
          <p:cNvSpPr txBox="1"/>
          <p:nvPr/>
        </p:nvSpPr>
        <p:spPr>
          <a:xfrm>
            <a:off x="-197238" y="954241"/>
            <a:ext cx="6039985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cas critiques des batteries 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F9AE66E-37EB-18B0-BA72-F7E42AEF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05" y="864362"/>
            <a:ext cx="3529853" cy="10076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605E9F1-3226-9013-D08B-7624644B4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983" r="5133"/>
          <a:stretch/>
        </p:blipFill>
        <p:spPr>
          <a:xfrm>
            <a:off x="5345204" y="1827323"/>
            <a:ext cx="3758453" cy="15339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2887EB3-B8E6-A9C1-0968-5B64D5B7EDA4}"/>
              </a:ext>
            </a:extLst>
          </p:cNvPr>
          <p:cNvSpPr txBox="1"/>
          <p:nvPr/>
        </p:nvSpPr>
        <p:spPr>
          <a:xfrm>
            <a:off x="497250" y="1268935"/>
            <a:ext cx="4631009" cy="20923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100" b="1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surcharge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L’exposition à des </a:t>
            </a:r>
            <a:r>
              <a:rPr lang="fr-FR" sz="1100" b="1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températures</a:t>
            </a: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trop fortes ou trop faibles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b="1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Sur-décharge</a:t>
            </a: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suivi d’une recharge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100" b="1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court-circuit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100" b="1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conséquences</a:t>
            </a: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ces cas critiques sont :</a:t>
            </a:r>
          </a:p>
          <a:p>
            <a:pPr marL="6286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diminution importante des performances de la batterie</a:t>
            </a:r>
          </a:p>
          <a:p>
            <a:pPr marL="6286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diminution de la durée de vie de la batterie</a:t>
            </a:r>
          </a:p>
          <a:p>
            <a:pPr marL="6286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risque d’incendie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C5F50D-9273-F025-1E7C-DFF57FBA2C84}"/>
              </a:ext>
            </a:extLst>
          </p:cNvPr>
          <p:cNvSpPr txBox="1"/>
          <p:nvPr/>
        </p:nvSpPr>
        <p:spPr>
          <a:xfrm>
            <a:off x="1061428" y="3487927"/>
            <a:ext cx="6039985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lnSpc>
                <a:spcPct val="107000"/>
              </a:lnSpc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BMS (Battery Management System)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C93941A-57BE-71BF-78F6-7E550A9A1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3" y="3514375"/>
            <a:ext cx="1136810" cy="3231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8E46D12F-FAA2-EA6B-FFBE-F9BF63EE74DB}"/>
              </a:ext>
            </a:extLst>
          </p:cNvPr>
          <p:cNvSpPr txBox="1"/>
          <p:nvPr/>
        </p:nvSpPr>
        <p:spPr>
          <a:xfrm>
            <a:off x="1559858" y="3864977"/>
            <a:ext cx="4188759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 de sécurité </a:t>
            </a:r>
            <a:r>
              <a:rPr lang="fr-FR" sz="1100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permettant de </a:t>
            </a:r>
            <a:r>
              <a:rPr lang="fr-FR" sz="1100" b="1">
                <a:solidFill>
                  <a:srgbClr val="212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prévenir les cas critiques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DE8552E-F610-3B90-08DB-A47E613F5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505" y="3514374"/>
            <a:ext cx="2411368" cy="14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32" y="355717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 b="1"/>
              <a:t>Dangers génériques liés aux motorisations de véhicules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635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81B2E68-E580-3396-6ADA-1226E4305A9E}"/>
              </a:ext>
            </a:extLst>
          </p:cNvPr>
          <p:cNvSpPr txBox="1"/>
          <p:nvPr/>
        </p:nvSpPr>
        <p:spPr>
          <a:xfrm>
            <a:off x="-287472" y="1231725"/>
            <a:ext cx="7447556" cy="367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lnSpc>
                <a:spcPct val="107000"/>
              </a:lnSpc>
              <a:spcBef>
                <a:spcPts val="600"/>
              </a:spcBef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/>
                <a:cs typeface="Times New Roman"/>
              </a:rPr>
              <a:t>Les risques courants rencontrés sur un véhicule électrique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9B70854-6E84-0E29-F386-08448173F4A1}"/>
              </a:ext>
            </a:extLst>
          </p:cNvPr>
          <p:cNvSpPr txBox="1"/>
          <p:nvPr/>
        </p:nvSpPr>
        <p:spPr>
          <a:xfrm>
            <a:off x="140682" y="1828899"/>
            <a:ext cx="5638800" cy="18344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fr-FR" sz="11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1</a:t>
            </a:r>
            <a:r>
              <a:rPr lang="fr-FR" sz="1100" b="1" baseline="30000">
                <a:solidFill>
                  <a:srgbClr val="212C3B"/>
                </a:solidFill>
                <a:latin typeface="Arial"/>
                <a:ea typeface="Calibri"/>
                <a:cs typeface="Times New Roman"/>
              </a:rPr>
              <a:t>è</a:t>
            </a:r>
            <a:r>
              <a:rPr lang="fr-FR" sz="1100" b="1" baseline="300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re</a:t>
            </a:r>
            <a:r>
              <a:rPr lang="fr-FR" sz="11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 approche des dangers à considérer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r-FR" sz="1100">
              <a:solidFill>
                <a:srgbClr val="212C3B"/>
              </a:solidFill>
              <a:effectLst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1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Danger </a:t>
            </a:r>
            <a:r>
              <a:rPr lang="fr-FR" sz="11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toxique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1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Dangers </a:t>
            </a:r>
            <a:r>
              <a:rPr lang="fr-FR" sz="11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électriques</a:t>
            </a:r>
            <a:r>
              <a:rPr lang="fr-FR" sz="11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 : Choc électrique pour l’homme de la chaine de puissance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1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Danger </a:t>
            </a:r>
            <a:r>
              <a:rPr lang="fr-FR" sz="11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thermique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1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Danger de </a:t>
            </a:r>
            <a:r>
              <a:rPr lang="fr-FR" sz="11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choc contre piétons </a:t>
            </a:r>
            <a:r>
              <a:rPr lang="fr-FR" sz="11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: Absence de bruit de circulation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100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Dangers liés à la </a:t>
            </a:r>
            <a:r>
              <a:rPr lang="fr-FR" sz="1100" b="1">
                <a:solidFill>
                  <a:srgbClr val="212C3B"/>
                </a:solidFill>
                <a:effectLst/>
                <a:latin typeface="Arial"/>
                <a:ea typeface="Calibri"/>
                <a:cs typeface="Times New Roman"/>
              </a:rPr>
              <a:t>borne de rechargement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6B86AE5-93FD-DC12-21D3-A4DCAB6F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1617991"/>
            <a:ext cx="3454519" cy="26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EA1C686F-CE13-4EE1-BAC1-EB56B82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69" y="162171"/>
            <a:ext cx="8243886" cy="646050"/>
          </a:xfrm>
        </p:spPr>
        <p:txBody>
          <a:bodyPr wrap="square" rIns="0" anchor="ctr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tabLst>
                <a:tab pos="342900" algn="l"/>
                <a:tab pos="3161110" algn="l"/>
              </a:tabLst>
            </a:pPr>
            <a:r>
              <a:rPr lang="fr-FR" b="1"/>
              <a:t>Risque majeur et effet dominos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C456856-E169-4385-A8B2-5DB0BD5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562" y="4713825"/>
            <a:ext cx="504000" cy="432000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fld id="{DDA3762B-F334-4886-82B4-4D05CE0B0D31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26BA51C-1152-759D-3D9C-C23B36E4807F}"/>
              </a:ext>
            </a:extLst>
          </p:cNvPr>
          <p:cNvSpPr txBox="1"/>
          <p:nvPr/>
        </p:nvSpPr>
        <p:spPr>
          <a:xfrm>
            <a:off x="81145" y="627904"/>
            <a:ext cx="6116380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lnSpc>
                <a:spcPct val="107000"/>
              </a:lnSpc>
              <a:spcBef>
                <a:spcPts val="600"/>
              </a:spcBef>
              <a:spcAft>
                <a:spcPts val="750"/>
              </a:spcAft>
            </a:pPr>
            <a:r>
              <a:rPr lang="fr-FR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phénomène d’emballement thermique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D1A0385-3B38-9FB3-11C8-C4B39AEAEA54}"/>
              </a:ext>
            </a:extLst>
          </p:cNvPr>
          <p:cNvSpPr txBox="1"/>
          <p:nvPr/>
        </p:nvSpPr>
        <p:spPr>
          <a:xfrm>
            <a:off x="960624" y="1050349"/>
            <a:ext cx="589737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batterie atteint une température anormalement élevée</a:t>
            </a:r>
            <a:r>
              <a:rPr lang="fr-FR" sz="1200">
                <a:solidFill>
                  <a:srgbClr val="212C3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200" b="1">
              <a:solidFill>
                <a:srgbClr val="212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5878254E-1D44-35AF-3147-6A9B0055301D}"/>
              </a:ext>
            </a:extLst>
          </p:cNvPr>
          <p:cNvSpPr/>
          <p:nvPr/>
        </p:nvSpPr>
        <p:spPr>
          <a:xfrm>
            <a:off x="241003" y="1062015"/>
            <a:ext cx="632329" cy="288000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00BBA36-E00C-7E53-2079-70D8041E17C8}"/>
              </a:ext>
            </a:extLst>
          </p:cNvPr>
          <p:cNvSpPr txBox="1"/>
          <p:nvPr/>
        </p:nvSpPr>
        <p:spPr>
          <a:xfrm>
            <a:off x="967611" y="1508705"/>
            <a:ext cx="589737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Réactions chimiques de décomposition des différents constituants internes</a:t>
            </a:r>
            <a:endParaRPr lang="fr-FR" sz="1200" b="1">
              <a:solidFill>
                <a:srgbClr val="212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xmlns="" id="{1BE27F68-8299-F626-6C60-186159F4C62A}"/>
              </a:ext>
            </a:extLst>
          </p:cNvPr>
          <p:cNvSpPr/>
          <p:nvPr/>
        </p:nvSpPr>
        <p:spPr>
          <a:xfrm>
            <a:off x="227210" y="1509991"/>
            <a:ext cx="639811" cy="288000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3141F58-8DAF-FC68-8B32-EBD01F882C1D}"/>
              </a:ext>
            </a:extLst>
          </p:cNvPr>
          <p:cNvSpPr txBox="1"/>
          <p:nvPr/>
        </p:nvSpPr>
        <p:spPr>
          <a:xfrm>
            <a:off x="6945292" y="1050349"/>
            <a:ext cx="211756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Peut avoir plusieurs causes</a:t>
            </a:r>
            <a:endParaRPr lang="fr-FR" sz="105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0C2B814-0213-55E1-EB0E-B1F7C6F2CEE2}"/>
              </a:ext>
            </a:extLst>
          </p:cNvPr>
          <p:cNvSpPr txBox="1"/>
          <p:nvPr/>
        </p:nvSpPr>
        <p:spPr>
          <a:xfrm>
            <a:off x="6965577" y="1513786"/>
            <a:ext cx="2097278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 </a:t>
            </a:r>
            <a:r>
              <a:rPr lang="fr-FR" sz="9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(Solid Electrolyte Interphase)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A4D55AE9-B951-24AE-751F-373C57E77B28}"/>
              </a:ext>
            </a:extLst>
          </p:cNvPr>
          <p:cNvSpPr txBox="1"/>
          <p:nvPr/>
        </p:nvSpPr>
        <p:spPr>
          <a:xfrm>
            <a:off x="960623" y="1936217"/>
            <a:ext cx="590436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12C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Montée en température très rapide et éjection de gaz inflammables </a:t>
            </a:r>
            <a:endParaRPr lang="fr-FR" sz="1200" b="1">
              <a:solidFill>
                <a:srgbClr val="212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xmlns="" id="{8FBD3A82-95F3-E6F6-BCCC-6A3907E8EEFC}"/>
              </a:ext>
            </a:extLst>
          </p:cNvPr>
          <p:cNvSpPr/>
          <p:nvPr/>
        </p:nvSpPr>
        <p:spPr>
          <a:xfrm>
            <a:off x="241003" y="1947836"/>
            <a:ext cx="635404" cy="288000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C247C29-3B6C-7E34-8D40-1713647AE863}"/>
              </a:ext>
            </a:extLst>
          </p:cNvPr>
          <p:cNvSpPr txBox="1"/>
          <p:nvPr/>
        </p:nvSpPr>
        <p:spPr>
          <a:xfrm>
            <a:off x="6972300" y="1941203"/>
            <a:ext cx="2090555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Emballement Thermique</a:t>
            </a:r>
            <a:endParaRPr lang="fr-FR" sz="9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F816F77-C8B1-AD83-3E40-7AEAA27141D0}"/>
              </a:ext>
            </a:extLst>
          </p:cNvPr>
          <p:cNvSpPr txBox="1"/>
          <p:nvPr/>
        </p:nvSpPr>
        <p:spPr>
          <a:xfrm>
            <a:off x="700325" y="4561650"/>
            <a:ext cx="78539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1200" b="1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risque principal </a:t>
            </a:r>
            <a:r>
              <a:rPr lang="fr-FR" sz="12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nouvellement apporté par les VE ou VH réside essentiellement dans le phénomène d’</a:t>
            </a:r>
            <a:r>
              <a:rPr lang="fr-FR" sz="1200" b="1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emballement thermique </a:t>
            </a:r>
            <a:r>
              <a:rPr lang="fr-FR" sz="1200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batterie et la </a:t>
            </a:r>
            <a:r>
              <a:rPr lang="fr-FR" sz="1200" b="1">
                <a:solidFill>
                  <a:srgbClr val="212C3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difficulté d’extinction / durée de traitement</a:t>
            </a:r>
            <a:endParaRPr lang="fr-FR" sz="1200" b="1">
              <a:solidFill>
                <a:srgbClr val="212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50B917A-EF68-04B0-8821-10C3B5F7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92" y="2235836"/>
            <a:ext cx="2887523" cy="22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98783"/>
      </p:ext>
    </p:extLst>
  </p:cSld>
  <p:clrMapOvr>
    <a:masterClrMapping/>
  </p:clrMapOvr>
</p:sld>
</file>

<file path=ppt/theme/theme1.xml><?xml version="1.0" encoding="utf-8"?>
<a:theme xmlns:a="http://schemas.openxmlformats.org/drawingml/2006/main" name="Gesip-V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ip-V2" id="{11F91F2B-B475-BE42-B45C-C299DC8DC512}" vid="{5A8AF396-4345-914A-A2ED-1E39C01EDBF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5614F393C004CA6EE5CD6C6D2C812" ma:contentTypeVersion="6" ma:contentTypeDescription="Crée un document." ma:contentTypeScope="" ma:versionID="c1233f3a1cb6d4b830063e37f7162c7f">
  <xsd:schema xmlns:xsd="http://www.w3.org/2001/XMLSchema" xmlns:xs="http://www.w3.org/2001/XMLSchema" xmlns:p="http://schemas.microsoft.com/office/2006/metadata/properties" xmlns:ns2="1611e7a6-53ae-49b8-886e-bfadef967e5a" xmlns:ns3="82d848f1-8aef-49ce-af29-285c3b264b0d" targetNamespace="http://schemas.microsoft.com/office/2006/metadata/properties" ma:root="true" ma:fieldsID="3e23873261761509ac31d0524af32c3b" ns2:_="" ns3:_="">
    <xsd:import namespace="1611e7a6-53ae-49b8-886e-bfadef967e5a"/>
    <xsd:import namespace="82d848f1-8aef-49ce-af29-285c3b264b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e7a6-53ae-49b8-886e-bfadef967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848f1-8aef-49ce-af29-285c3b264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d848f1-8aef-49ce-af29-285c3b264b0d">
      <UserInfo>
        <DisplayName>Frédéric Watbled</DisplayName>
        <AccountId>50</AccountId>
        <AccountType/>
      </UserInfo>
      <UserInfo>
        <DisplayName>Loïs GRANGE</DisplayName>
        <AccountId>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BE3D4B-046E-4F9C-AEB0-08753F085E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100FE0-142D-4F91-B478-4B70B5961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1e7a6-53ae-49b8-886e-bfadef967e5a"/>
    <ds:schemaRef ds:uri="82d848f1-8aef-49ce-af29-285c3b264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4A7514-9495-4BF1-9481-1A99644FBCE5}">
  <ds:schemaRefs>
    <ds:schemaRef ds:uri="1611e7a6-53ae-49b8-886e-bfadef967e5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d848f1-8aef-49ce-af29-285c3b264b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1018</Words>
  <Application>Microsoft Office PowerPoint</Application>
  <PresentationFormat>Affichage à l'écran (16:9)</PresentationFormat>
  <Paragraphs>154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Gill Sans</vt:lpstr>
      <vt:lpstr>Heiti SC Light</vt:lpstr>
      <vt:lpstr>Montserrat Bold</vt:lpstr>
      <vt:lpstr>Mulish</vt:lpstr>
      <vt:lpstr>Roboto Regular</vt:lpstr>
      <vt:lpstr>Symbol</vt:lpstr>
      <vt:lpstr>Times New Roman</vt:lpstr>
      <vt:lpstr>Verdana</vt:lpstr>
      <vt:lpstr>Wingdings</vt:lpstr>
      <vt:lpstr>Gesip-V2</vt:lpstr>
      <vt:lpstr>Présentation PowerPoint</vt:lpstr>
      <vt:lpstr>Mobilité électrique : les chiffres-clés</vt:lpstr>
      <vt:lpstr>Contexte - Origine</vt:lpstr>
      <vt:lpstr>Objectifs du Guide </vt:lpstr>
      <vt:lpstr>Descriptif technique de véhicules électriques hybrides et recharge</vt:lpstr>
      <vt:lpstr>Descriptif technique des batteries</vt:lpstr>
      <vt:lpstr>Descriptif technique des batteries</vt:lpstr>
      <vt:lpstr>Dangers génériques liés aux motorisations de véhicules</vt:lpstr>
      <vt:lpstr>Risque majeur et effet dominos</vt:lpstr>
      <vt:lpstr>Mesures de maîtrise des risques</vt:lpstr>
      <vt:lpstr>Mesures de maîtrise des risques</vt:lpstr>
      <vt:lpstr>Mesures de maîtrise des risques</vt:lpstr>
      <vt:lpstr>Mesures de maîtrise des risques</vt:lpstr>
      <vt:lpstr>Exemples de solutions </vt:lpstr>
      <vt:lpstr>Exemples de solutions </vt:lpstr>
      <vt:lpstr>Exemples de solutions 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Rivas</dc:creator>
  <cp:lastModifiedBy>scauty@orange.fr</cp:lastModifiedBy>
  <cp:revision>5</cp:revision>
  <dcterms:created xsi:type="dcterms:W3CDTF">2020-01-31T10:10:11Z</dcterms:created>
  <dcterms:modified xsi:type="dcterms:W3CDTF">2024-06-21T16:53:25Z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0x010100FCF5614F393C004CA6EE5CD6C6D2C812</vt:lpwstr>
  </property>
</Properties>
</file>